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7" r:id="rId2"/>
    <p:sldId id="258" r:id="rId3"/>
    <p:sldId id="259" r:id="rId4"/>
    <p:sldId id="260" r:id="rId5"/>
    <p:sldId id="261" r:id="rId6"/>
    <p:sldId id="279" r:id="rId7"/>
    <p:sldId id="262" r:id="rId8"/>
    <p:sldId id="281" r:id="rId9"/>
    <p:sldId id="282" r:id="rId10"/>
    <p:sldId id="283" r:id="rId11"/>
    <p:sldId id="284" r:id="rId12"/>
    <p:sldId id="285" r:id="rId13"/>
    <p:sldId id="286" r:id="rId14"/>
    <p:sldId id="287" r:id="rId15"/>
    <p:sldId id="288" r:id="rId16"/>
    <p:sldId id="289" r:id="rId17"/>
    <p:sldId id="290" r:id="rId18"/>
    <p:sldId id="292" r:id="rId19"/>
    <p:sldId id="293" r:id="rId20"/>
    <p:sldId id="294" r:id="rId21"/>
    <p:sldId id="295" r:id="rId22"/>
    <p:sldId id="296" r:id="rId23"/>
    <p:sldId id="297" r:id="rId24"/>
    <p:sldId id="298" r:id="rId25"/>
    <p:sldId id="299" r:id="rId26"/>
    <p:sldId id="300" r:id="rId27"/>
    <p:sldId id="301" r:id="rId28"/>
    <p:sldId id="280" r:id="rId2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104" d="100"/>
          <a:sy n="104" d="100"/>
        </p:scale>
        <p:origin x="-118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E3F019FD-8B4F-4AB2-90D5-5CCD12531109}" type="datetimeFigureOut">
              <a:rPr lang="zh-CN" altLang="en-US" smtClean="0"/>
              <a:t>2018/7/30</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90A9F165-0584-425C-8F4F-861B744DA52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90A9F165-0584-425C-8F4F-861B744DA52F}"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3F019FD-8B4F-4AB2-90D5-5CCD12531109}" type="datetimeFigureOut">
              <a:rPr lang="zh-CN" altLang="en-US" smtClean="0"/>
              <a:t>2018/7/30</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0A9F165-0584-425C-8F4F-861B744DA52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a:bodyPr>
          <a:lstStyle/>
          <a:p>
            <a:pPr marL="0" indent="0">
              <a:lnSpc>
                <a:spcPct val="160000"/>
              </a:lnSpc>
              <a:buNone/>
            </a:pPr>
            <a:r>
              <a:rPr lang="zh-CN" altLang="en-US" sz="2800" b="1" dirty="0" smtClean="0">
                <a:solidFill>
                  <a:schemeClr val="bg2">
                    <a:lumMod val="50000"/>
                  </a:schemeClr>
                </a:solidFill>
              </a:rPr>
              <a:t>项目简介</a:t>
            </a:r>
            <a:endParaRPr lang="en-US" altLang="zh-CN" sz="2800" b="1" dirty="0" smtClean="0">
              <a:solidFill>
                <a:schemeClr val="bg2">
                  <a:lumMod val="50000"/>
                </a:schemeClr>
              </a:solidFill>
            </a:endParaRPr>
          </a:p>
          <a:p>
            <a:pPr marL="0" indent="0">
              <a:lnSpc>
                <a:spcPct val="150000"/>
              </a:lnSpc>
              <a:buNone/>
            </a:pPr>
            <a:r>
              <a:rPr lang="en-US" altLang="zh-CN" sz="2400" dirty="0" smtClean="0">
                <a:latin typeface="宋体" pitchFamily="2" charset="-122"/>
                <a:ea typeface="宋体" pitchFamily="2" charset="-122"/>
              </a:rPr>
              <a:t>    </a:t>
            </a:r>
            <a:r>
              <a:rPr lang="zh-CN" altLang="zh-CN" dirty="0" smtClean="0">
                <a:latin typeface="宋体" pitchFamily="2" charset="-122"/>
                <a:ea typeface="宋体" pitchFamily="2" charset="-122"/>
              </a:rPr>
              <a:t>本项目从系统优化、系统备份、硬件管理、磁盘管理、虚拟光驱等五个方面入手详细讲解了多款系统管理工具的应用技巧，为用户全面掌握系统管理工具打下坚实基础。</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smtClean="0">
                <a:solidFill>
                  <a:schemeClr val="bg2">
                    <a:lumMod val="50000"/>
                  </a:schemeClr>
                </a:solidFill>
              </a:rPr>
              <a:t>项目</a:t>
            </a:r>
            <a:r>
              <a:rPr lang="en-US" altLang="zh-CN" dirty="0" smtClean="0">
                <a:solidFill>
                  <a:schemeClr val="bg2">
                    <a:lumMod val="50000"/>
                  </a:schemeClr>
                </a:solidFill>
              </a:rPr>
              <a:t>7</a:t>
            </a:r>
            <a:r>
              <a:rPr lang="zh-CN" altLang="en-US" dirty="0" smtClean="0">
                <a:solidFill>
                  <a:schemeClr val="bg2">
                    <a:lumMod val="50000"/>
                  </a:schemeClr>
                </a:solidFill>
              </a:rPr>
              <a:t>　系统管理工具</a:t>
            </a:r>
            <a:endParaRPr lang="zh-CN" altLang="en-US" dirty="0">
              <a:solidFill>
                <a:schemeClr val="bg2">
                  <a:lumMod val="50000"/>
                </a:schemeClr>
              </a:solidFill>
            </a:endParaRPr>
          </a:p>
        </p:txBody>
      </p:sp>
    </p:spTree>
    <p:extLst>
      <p:ext uri="{BB962C8B-B14F-4D97-AF65-F5344CB8AC3E}">
        <p14:creationId xmlns:p14="http://schemas.microsoft.com/office/powerpoint/2010/main" val="1963902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en-US" altLang="zh-CN" sz="2400" dirty="0">
                <a:latin typeface="宋体" pitchFamily="2" charset="-122"/>
                <a:ea typeface="宋体" pitchFamily="2" charset="-122"/>
              </a:rPr>
              <a:t>Ghost</a:t>
            </a:r>
            <a:r>
              <a:rPr lang="zh-CN" altLang="zh-CN" sz="2400" dirty="0">
                <a:latin typeface="宋体" pitchFamily="2" charset="-122"/>
                <a:ea typeface="宋体" pitchFamily="2" charset="-122"/>
              </a:rPr>
              <a:t>系统不只用于还原备份计算机的系统盘，如果对该系统进行优化并添加常用驱动程序，它就能在任意计算机上还原操作系统。选用一款稳定实用的</a:t>
            </a:r>
            <a:r>
              <a:rPr lang="en-US" altLang="zh-CN" sz="2400" dirty="0">
                <a:latin typeface="宋体" pitchFamily="2" charset="-122"/>
                <a:ea typeface="宋体" pitchFamily="2" charset="-122"/>
              </a:rPr>
              <a:t>Ghost</a:t>
            </a:r>
            <a:r>
              <a:rPr lang="zh-CN" altLang="zh-CN" sz="2400" dirty="0">
                <a:latin typeface="宋体" pitchFamily="2" charset="-122"/>
                <a:ea typeface="宋体" pitchFamily="2" charset="-122"/>
              </a:rPr>
              <a:t>系统作为装机系统已为越来越多的用户所认同。</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zh-CN" sz="3600" dirty="0">
                <a:solidFill>
                  <a:schemeClr val="bg2">
                    <a:lumMod val="50000"/>
                  </a:schemeClr>
                </a:solidFill>
              </a:rPr>
              <a:t>系统</a:t>
            </a:r>
            <a:r>
              <a:rPr lang="zh-CN" altLang="zh-CN" sz="3600" dirty="0" smtClean="0">
                <a:solidFill>
                  <a:schemeClr val="bg2">
                    <a:lumMod val="50000"/>
                  </a:schemeClr>
                </a:solidFill>
              </a:rPr>
              <a:t>备份</a:t>
            </a:r>
            <a:r>
              <a:rPr lang="en-US" altLang="zh-CN" sz="3600" dirty="0">
                <a:solidFill>
                  <a:schemeClr val="bg2">
                    <a:lumMod val="50000"/>
                  </a:schemeClr>
                </a:solidFill>
              </a:rPr>
              <a:t>——</a:t>
            </a:r>
            <a:r>
              <a:rPr lang="zh-CN" altLang="zh-CN" sz="3600" dirty="0" smtClean="0">
                <a:solidFill>
                  <a:schemeClr val="bg2">
                    <a:lumMod val="50000"/>
                  </a:schemeClr>
                </a:solidFill>
              </a:rPr>
              <a:t>一</a:t>
            </a:r>
            <a:r>
              <a:rPr lang="zh-CN" altLang="zh-CN" sz="3600" dirty="0">
                <a:solidFill>
                  <a:schemeClr val="bg2">
                    <a:lumMod val="50000"/>
                  </a:schemeClr>
                </a:solidFill>
              </a:rPr>
              <a:t>键</a:t>
            </a:r>
            <a:r>
              <a:rPr lang="en-US" altLang="zh-CN" sz="3600" dirty="0">
                <a:solidFill>
                  <a:schemeClr val="bg2">
                    <a:lumMod val="50000"/>
                  </a:schemeClr>
                </a:solidFill>
              </a:rPr>
              <a:t>Ghost</a:t>
            </a:r>
            <a:endParaRPr lang="zh-CN" altLang="en-US" sz="3600" dirty="0">
              <a:solidFill>
                <a:schemeClr val="bg2">
                  <a:lumMod val="50000"/>
                </a:schemeClr>
              </a:solidFill>
            </a:endParaRPr>
          </a:p>
        </p:txBody>
      </p:sp>
    </p:spTree>
    <p:extLst>
      <p:ext uri="{BB962C8B-B14F-4D97-AF65-F5344CB8AC3E}">
        <p14:creationId xmlns:p14="http://schemas.microsoft.com/office/powerpoint/2010/main" val="49122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请</a:t>
            </a:r>
            <a:r>
              <a:rPr lang="zh-CN" altLang="zh-CN" sz="2400" dirty="0">
                <a:latin typeface="宋体" pitchFamily="2" charset="-122"/>
                <a:ea typeface="宋体" pitchFamily="2" charset="-122"/>
              </a:rPr>
              <a:t>从网络上下载一款</a:t>
            </a:r>
            <a:r>
              <a:rPr lang="en-US" altLang="zh-CN" sz="2400" dirty="0">
                <a:latin typeface="宋体" pitchFamily="2" charset="-122"/>
                <a:ea typeface="宋体" pitchFamily="2" charset="-122"/>
              </a:rPr>
              <a:t>Ghost Windows7</a:t>
            </a:r>
            <a:r>
              <a:rPr lang="zh-CN" altLang="zh-CN" sz="2400" dirty="0">
                <a:latin typeface="宋体" pitchFamily="2" charset="-122"/>
                <a:ea typeface="宋体" pitchFamily="2" charset="-122"/>
              </a:rPr>
              <a:t>系统并用该系统还原计算机系统盘。</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zh-CN" sz="3600" dirty="0">
                <a:solidFill>
                  <a:schemeClr val="bg2">
                    <a:lumMod val="50000"/>
                  </a:schemeClr>
                </a:solidFill>
              </a:rPr>
              <a:t>系统</a:t>
            </a:r>
            <a:r>
              <a:rPr lang="zh-CN" altLang="zh-CN" sz="3600" dirty="0" smtClean="0">
                <a:solidFill>
                  <a:schemeClr val="bg2">
                    <a:lumMod val="50000"/>
                  </a:schemeClr>
                </a:solidFill>
              </a:rPr>
              <a:t>备份</a:t>
            </a:r>
            <a:r>
              <a:rPr lang="en-US" altLang="zh-CN" sz="3600" dirty="0">
                <a:solidFill>
                  <a:schemeClr val="bg2">
                    <a:lumMod val="50000"/>
                  </a:schemeClr>
                </a:solidFill>
              </a:rPr>
              <a:t>——</a:t>
            </a:r>
            <a:r>
              <a:rPr lang="zh-CN" altLang="zh-CN" sz="3600" dirty="0" smtClean="0">
                <a:solidFill>
                  <a:schemeClr val="bg2">
                    <a:lumMod val="50000"/>
                  </a:schemeClr>
                </a:solidFill>
              </a:rPr>
              <a:t>一</a:t>
            </a:r>
            <a:r>
              <a:rPr lang="zh-CN" altLang="zh-CN" sz="3600" dirty="0">
                <a:solidFill>
                  <a:schemeClr val="bg2">
                    <a:lumMod val="50000"/>
                  </a:schemeClr>
                </a:solidFill>
              </a:rPr>
              <a:t>键</a:t>
            </a:r>
            <a:r>
              <a:rPr lang="en-US" altLang="zh-CN" sz="3600" dirty="0">
                <a:solidFill>
                  <a:schemeClr val="bg2">
                    <a:lumMod val="50000"/>
                  </a:schemeClr>
                </a:solidFill>
              </a:rPr>
              <a:t>Ghost</a:t>
            </a:r>
            <a:endParaRPr lang="zh-CN" altLang="en-US" sz="3600" dirty="0">
              <a:solidFill>
                <a:schemeClr val="bg2">
                  <a:lumMod val="50000"/>
                </a:schemeClr>
              </a:solidFill>
            </a:endParaRPr>
          </a:p>
        </p:txBody>
      </p:sp>
    </p:spTree>
    <p:extLst>
      <p:ext uri="{BB962C8B-B14F-4D97-AF65-F5344CB8AC3E}">
        <p14:creationId xmlns:p14="http://schemas.microsoft.com/office/powerpoint/2010/main" val="24223389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496944"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300" dirty="0" smtClean="0">
                <a:latin typeface="宋体" pitchFamily="2" charset="-122"/>
                <a:ea typeface="宋体" pitchFamily="2" charset="-122"/>
              </a:rPr>
              <a:t>    1.</a:t>
            </a:r>
            <a:r>
              <a:rPr lang="zh-CN" altLang="zh-CN" sz="2300" dirty="0">
                <a:latin typeface="宋体" pitchFamily="2" charset="-122"/>
                <a:ea typeface="宋体" pitchFamily="2" charset="-122"/>
              </a:rPr>
              <a:t>使用一键</a:t>
            </a:r>
            <a:r>
              <a:rPr lang="en-US" altLang="zh-CN" sz="2300" dirty="0">
                <a:latin typeface="宋体" pitchFamily="2" charset="-122"/>
                <a:ea typeface="宋体" pitchFamily="2" charset="-122"/>
              </a:rPr>
              <a:t>Ghost</a:t>
            </a:r>
            <a:r>
              <a:rPr lang="zh-CN" altLang="zh-CN" sz="2300" dirty="0">
                <a:latin typeface="宋体" pitchFamily="2" charset="-122"/>
                <a:ea typeface="宋体" pitchFamily="2" charset="-122"/>
              </a:rPr>
              <a:t>软件将本任务中生成的系统备份文件还原到系统盘</a:t>
            </a:r>
            <a:r>
              <a:rPr lang="zh-CN"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marL="0" indent="0">
              <a:lnSpc>
                <a:spcPct val="160000"/>
              </a:lnSpc>
              <a:buNone/>
            </a:pPr>
            <a:r>
              <a:rPr lang="en-US" altLang="zh-CN" sz="2300" dirty="0" smtClean="0">
                <a:latin typeface="宋体" pitchFamily="2" charset="-122"/>
                <a:ea typeface="宋体" pitchFamily="2" charset="-122"/>
              </a:rPr>
              <a:t>    2.</a:t>
            </a:r>
            <a:r>
              <a:rPr lang="zh-CN" altLang="zh-CN" sz="2300" dirty="0">
                <a:latin typeface="宋体" pitchFamily="2" charset="-122"/>
                <a:ea typeface="宋体" pitchFamily="2" charset="-122"/>
              </a:rPr>
              <a:t>使用一键</a:t>
            </a:r>
            <a:r>
              <a:rPr lang="en-US" altLang="zh-CN" sz="2300" dirty="0">
                <a:latin typeface="宋体" pitchFamily="2" charset="-122"/>
                <a:ea typeface="宋体" pitchFamily="2" charset="-122"/>
              </a:rPr>
              <a:t>Ghost</a:t>
            </a:r>
            <a:r>
              <a:rPr lang="zh-CN" altLang="zh-CN" sz="2300" dirty="0">
                <a:latin typeface="宋体" pitchFamily="2" charset="-122"/>
                <a:ea typeface="宋体" pitchFamily="2" charset="-122"/>
              </a:rPr>
              <a:t>软件生成</a:t>
            </a:r>
            <a:r>
              <a:rPr lang="en-US" altLang="zh-CN" sz="2300" dirty="0">
                <a:latin typeface="宋体" pitchFamily="2" charset="-122"/>
                <a:ea typeface="宋体" pitchFamily="2" charset="-122"/>
              </a:rPr>
              <a:t>D</a:t>
            </a:r>
            <a:r>
              <a:rPr lang="zh-CN" altLang="zh-CN" sz="2300" dirty="0">
                <a:latin typeface="宋体" pitchFamily="2" charset="-122"/>
                <a:ea typeface="宋体" pitchFamily="2" charset="-122"/>
              </a:rPr>
              <a:t>盘数据的备份文件并将其保存在系统最后一个磁盘上</a:t>
            </a:r>
            <a:r>
              <a:rPr lang="zh-CN"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marL="0" indent="0">
              <a:lnSpc>
                <a:spcPct val="160000"/>
              </a:lnSpc>
              <a:buNone/>
            </a:pPr>
            <a:r>
              <a:rPr lang="en-US" altLang="zh-CN" sz="2300" dirty="0" smtClean="0">
                <a:latin typeface="宋体" pitchFamily="2" charset="-122"/>
                <a:ea typeface="宋体" pitchFamily="2" charset="-122"/>
              </a:rPr>
              <a:t>    3.</a:t>
            </a:r>
            <a:r>
              <a:rPr lang="zh-CN" altLang="zh-CN" sz="2300" dirty="0">
                <a:latin typeface="宋体" pitchFamily="2" charset="-122"/>
                <a:ea typeface="宋体" pitchFamily="2" charset="-122"/>
              </a:rPr>
              <a:t>使用一键</a:t>
            </a:r>
            <a:r>
              <a:rPr lang="en-US" altLang="zh-CN" sz="2300" dirty="0">
                <a:latin typeface="宋体" pitchFamily="2" charset="-122"/>
                <a:ea typeface="宋体" pitchFamily="2" charset="-122"/>
              </a:rPr>
              <a:t>Ghost</a:t>
            </a:r>
            <a:r>
              <a:rPr lang="zh-CN" altLang="zh-CN" sz="2300" dirty="0">
                <a:latin typeface="宋体" pitchFamily="2" charset="-122"/>
                <a:ea typeface="宋体" pitchFamily="2" charset="-122"/>
              </a:rPr>
              <a:t>软件将上题生成的</a:t>
            </a:r>
            <a:r>
              <a:rPr lang="en-US" altLang="zh-CN" sz="2300" dirty="0">
                <a:latin typeface="宋体" pitchFamily="2" charset="-122"/>
                <a:ea typeface="宋体" pitchFamily="2" charset="-122"/>
              </a:rPr>
              <a:t>D</a:t>
            </a:r>
            <a:r>
              <a:rPr lang="zh-CN" altLang="zh-CN" sz="2300" dirty="0">
                <a:latin typeface="宋体" pitchFamily="2" charset="-122"/>
                <a:ea typeface="宋体" pitchFamily="2" charset="-122"/>
              </a:rPr>
              <a:t>盘数据的备份文件还原到</a:t>
            </a:r>
            <a:r>
              <a:rPr lang="en-US" altLang="zh-CN" sz="2300" dirty="0">
                <a:latin typeface="宋体" pitchFamily="2" charset="-122"/>
                <a:ea typeface="宋体" pitchFamily="2" charset="-122"/>
              </a:rPr>
              <a:t>D</a:t>
            </a:r>
            <a:r>
              <a:rPr lang="zh-CN" altLang="zh-CN" sz="2300" dirty="0">
                <a:latin typeface="宋体" pitchFamily="2" charset="-122"/>
                <a:ea typeface="宋体" pitchFamily="2" charset="-122"/>
              </a:rPr>
              <a:t>盘</a:t>
            </a:r>
            <a:r>
              <a:rPr lang="zh-CN" altLang="zh-CN" sz="2300" dirty="0" smtClean="0">
                <a:latin typeface="宋体" pitchFamily="2" charset="-122"/>
                <a:ea typeface="宋体" pitchFamily="2" charset="-122"/>
              </a:rPr>
              <a:t>。</a:t>
            </a:r>
            <a:endParaRPr lang="zh-CN" altLang="zh-CN" sz="23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zh-CN" sz="3600" dirty="0">
                <a:solidFill>
                  <a:schemeClr val="bg2">
                    <a:lumMod val="50000"/>
                  </a:schemeClr>
                </a:solidFill>
              </a:rPr>
              <a:t>系统</a:t>
            </a:r>
            <a:r>
              <a:rPr lang="zh-CN" altLang="zh-CN" sz="3600" dirty="0" smtClean="0">
                <a:solidFill>
                  <a:schemeClr val="bg2">
                    <a:lumMod val="50000"/>
                  </a:schemeClr>
                </a:solidFill>
              </a:rPr>
              <a:t>备份</a:t>
            </a:r>
            <a:r>
              <a:rPr lang="en-US" altLang="zh-CN" sz="3600" dirty="0">
                <a:solidFill>
                  <a:schemeClr val="bg2">
                    <a:lumMod val="50000"/>
                  </a:schemeClr>
                </a:solidFill>
              </a:rPr>
              <a:t>——</a:t>
            </a:r>
            <a:r>
              <a:rPr lang="zh-CN" altLang="zh-CN" sz="3600" dirty="0" smtClean="0">
                <a:solidFill>
                  <a:schemeClr val="bg2">
                    <a:lumMod val="50000"/>
                  </a:schemeClr>
                </a:solidFill>
              </a:rPr>
              <a:t>一</a:t>
            </a:r>
            <a:r>
              <a:rPr lang="zh-CN" altLang="zh-CN" sz="3600" dirty="0">
                <a:solidFill>
                  <a:schemeClr val="bg2">
                    <a:lumMod val="50000"/>
                  </a:schemeClr>
                </a:solidFill>
              </a:rPr>
              <a:t>键</a:t>
            </a:r>
            <a:r>
              <a:rPr lang="en-US" altLang="zh-CN" sz="3600" dirty="0">
                <a:solidFill>
                  <a:schemeClr val="bg2">
                    <a:lumMod val="50000"/>
                  </a:schemeClr>
                </a:solidFill>
              </a:rPr>
              <a:t>Ghost</a:t>
            </a:r>
            <a:endParaRPr lang="zh-CN" altLang="en-US" sz="3600" dirty="0">
              <a:solidFill>
                <a:schemeClr val="bg2">
                  <a:lumMod val="50000"/>
                </a:schemeClr>
              </a:solidFill>
            </a:endParaRPr>
          </a:p>
        </p:txBody>
      </p:sp>
    </p:spTree>
    <p:extLst>
      <p:ext uri="{BB962C8B-B14F-4D97-AF65-F5344CB8AC3E}">
        <p14:creationId xmlns:p14="http://schemas.microsoft.com/office/powerpoint/2010/main" val="19392827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计算机</a:t>
            </a:r>
            <a:r>
              <a:rPr lang="zh-CN" altLang="zh-CN" sz="2400" dirty="0">
                <a:latin typeface="宋体" pitchFamily="2" charset="-122"/>
                <a:ea typeface="宋体" pitchFamily="2" charset="-122"/>
              </a:rPr>
              <a:t>在安装新系统后性能不佳多半是由硬件驱动异常安装、硬件防护不到位等问题造成的。我们有必要安装一款硬件管理工具来协助操作系统对硬件设备进行有效管理，下面我们使用鲁大师来管理系统硬件。</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3</a:t>
            </a:r>
            <a:r>
              <a:rPr lang="zh-CN" altLang="en-US" sz="3600" dirty="0">
                <a:solidFill>
                  <a:schemeClr val="bg2">
                    <a:lumMod val="50000"/>
                  </a:schemeClr>
                </a:solidFill>
              </a:rPr>
              <a:t>　</a:t>
            </a:r>
            <a:r>
              <a:rPr lang="zh-CN" altLang="zh-CN" sz="3600" dirty="0">
                <a:solidFill>
                  <a:schemeClr val="bg2">
                    <a:lumMod val="50000"/>
                  </a:schemeClr>
                </a:solidFill>
              </a:rPr>
              <a:t>硬件</a:t>
            </a:r>
            <a:r>
              <a:rPr lang="zh-CN" altLang="zh-CN" sz="3600" dirty="0" smtClean="0">
                <a:solidFill>
                  <a:schemeClr val="bg2">
                    <a:lumMod val="50000"/>
                  </a:schemeClr>
                </a:solidFill>
              </a:rPr>
              <a:t>管理</a:t>
            </a:r>
            <a:r>
              <a:rPr lang="en-US" altLang="zh-CN" sz="3600" dirty="0">
                <a:solidFill>
                  <a:schemeClr val="bg2">
                    <a:lumMod val="50000"/>
                  </a:schemeClr>
                </a:solidFill>
              </a:rPr>
              <a:t>——</a:t>
            </a:r>
            <a:r>
              <a:rPr lang="zh-CN" altLang="zh-CN" sz="3600" dirty="0" smtClean="0">
                <a:solidFill>
                  <a:schemeClr val="bg2">
                    <a:lumMod val="50000"/>
                  </a:schemeClr>
                </a:solidFill>
              </a:rPr>
              <a:t>鲁大师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350696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smtClean="0">
                <a:latin typeface="宋体" pitchFamily="2" charset="-122"/>
                <a:ea typeface="宋体" pitchFamily="2" charset="-122"/>
              </a:rPr>
              <a:t>硬件检查及修复</a:t>
            </a:r>
            <a:endParaRPr lang="zh-CN" altLang="zh-CN" sz="2400" dirty="0">
              <a:latin typeface="宋体" pitchFamily="2" charset="-122"/>
              <a:ea typeface="宋体" pitchFamily="2" charset="-122"/>
            </a:endParaRPr>
          </a:p>
          <a:p>
            <a:pPr>
              <a:lnSpc>
                <a:spcPct val="150000"/>
              </a:lnSpc>
            </a:pPr>
            <a:r>
              <a:rPr lang="zh-CN" altLang="en-US" sz="2400" dirty="0" smtClean="0">
                <a:latin typeface="宋体" pitchFamily="2" charset="-122"/>
                <a:ea typeface="宋体" pitchFamily="2" charset="-122"/>
              </a:rPr>
              <a:t>系统温度智能管理</a:t>
            </a:r>
            <a:endParaRPr lang="en-US" altLang="zh-CN" sz="2400" dirty="0" smtClean="0">
              <a:latin typeface="宋体" pitchFamily="2" charset="-122"/>
              <a:ea typeface="宋体" pitchFamily="2" charset="-122"/>
            </a:endParaRPr>
          </a:p>
          <a:p>
            <a:pPr>
              <a:lnSpc>
                <a:spcPct val="150000"/>
              </a:lnSpc>
            </a:pPr>
            <a:r>
              <a:rPr lang="zh-CN" altLang="en-US" sz="2400" dirty="0" smtClean="0">
                <a:latin typeface="宋体" pitchFamily="2" charset="-122"/>
                <a:ea typeface="宋体" pitchFamily="2" charset="-122"/>
              </a:rPr>
              <a:t>驱动检测及备份</a:t>
            </a:r>
            <a:endParaRPr lang="en-US" altLang="zh-CN" sz="2400" dirty="0" smtClean="0">
              <a:latin typeface="宋体" pitchFamily="2" charset="-122"/>
              <a:ea typeface="宋体" pitchFamily="2" charset="-122"/>
            </a:endParaRPr>
          </a:p>
          <a:p>
            <a:pPr>
              <a:lnSpc>
                <a:spcPct val="150000"/>
              </a:lnSpc>
            </a:pPr>
            <a:r>
              <a:rPr lang="zh-CN" altLang="en-US" sz="2400" dirty="0" smtClean="0">
                <a:latin typeface="宋体" pitchFamily="2" charset="-122"/>
                <a:ea typeface="宋体" pitchFamily="2" charset="-122"/>
              </a:rPr>
              <a:t>鲁大师软件设置优化</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3</a:t>
            </a:r>
            <a:r>
              <a:rPr lang="zh-CN" altLang="en-US" sz="3600" dirty="0">
                <a:solidFill>
                  <a:schemeClr val="bg2">
                    <a:lumMod val="50000"/>
                  </a:schemeClr>
                </a:solidFill>
              </a:rPr>
              <a:t>　</a:t>
            </a:r>
            <a:r>
              <a:rPr lang="zh-CN" altLang="zh-CN" sz="3600" dirty="0">
                <a:solidFill>
                  <a:schemeClr val="bg2">
                    <a:lumMod val="50000"/>
                  </a:schemeClr>
                </a:solidFill>
              </a:rPr>
              <a:t>硬件</a:t>
            </a:r>
            <a:r>
              <a:rPr lang="zh-CN" altLang="zh-CN" sz="3600" dirty="0" smtClean="0">
                <a:solidFill>
                  <a:schemeClr val="bg2">
                    <a:lumMod val="50000"/>
                  </a:schemeClr>
                </a:solidFill>
              </a:rPr>
              <a:t>管理</a:t>
            </a:r>
            <a:r>
              <a:rPr lang="en-US" altLang="zh-CN" sz="3600" dirty="0">
                <a:solidFill>
                  <a:schemeClr val="bg2">
                    <a:lumMod val="50000"/>
                  </a:schemeClr>
                </a:solidFill>
              </a:rPr>
              <a:t>——</a:t>
            </a:r>
            <a:r>
              <a:rPr lang="zh-CN" altLang="zh-CN" sz="3600" dirty="0" smtClean="0">
                <a:solidFill>
                  <a:schemeClr val="bg2">
                    <a:lumMod val="50000"/>
                  </a:schemeClr>
                </a:solidFill>
              </a:rPr>
              <a:t>鲁大师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4270643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如果</a:t>
            </a:r>
            <a:r>
              <a:rPr lang="zh-CN" altLang="zh-CN" sz="2400" dirty="0">
                <a:latin typeface="宋体" pitchFamily="2" charset="-122"/>
                <a:ea typeface="宋体" pitchFamily="2" charset="-122"/>
              </a:rPr>
              <a:t>计算机网卡驱动无法正常安装，硬件管理工具就不能联网获取与本机匹配的设备驱动。遇到上述情况，我们需要在计算机上安装集成万能网卡驱动的硬件管理工具来正确配置网卡，进而借助网络来优化其他设备驱动。</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3</a:t>
            </a:r>
            <a:r>
              <a:rPr lang="zh-CN" altLang="en-US" sz="3600" dirty="0">
                <a:solidFill>
                  <a:schemeClr val="bg2">
                    <a:lumMod val="50000"/>
                  </a:schemeClr>
                </a:solidFill>
              </a:rPr>
              <a:t>　</a:t>
            </a:r>
            <a:r>
              <a:rPr lang="zh-CN" altLang="zh-CN" sz="3600" dirty="0">
                <a:solidFill>
                  <a:schemeClr val="bg2">
                    <a:lumMod val="50000"/>
                  </a:schemeClr>
                </a:solidFill>
              </a:rPr>
              <a:t>硬件</a:t>
            </a:r>
            <a:r>
              <a:rPr lang="zh-CN" altLang="zh-CN" sz="3600" dirty="0" smtClean="0">
                <a:solidFill>
                  <a:schemeClr val="bg2">
                    <a:lumMod val="50000"/>
                  </a:schemeClr>
                </a:solidFill>
              </a:rPr>
              <a:t>管理</a:t>
            </a:r>
            <a:r>
              <a:rPr lang="en-US" altLang="zh-CN" sz="3600" dirty="0">
                <a:solidFill>
                  <a:schemeClr val="bg2">
                    <a:lumMod val="50000"/>
                  </a:schemeClr>
                </a:solidFill>
              </a:rPr>
              <a:t>——</a:t>
            </a:r>
            <a:r>
              <a:rPr lang="zh-CN" altLang="zh-CN" sz="3600" dirty="0" smtClean="0">
                <a:solidFill>
                  <a:schemeClr val="bg2">
                    <a:lumMod val="50000"/>
                  </a:schemeClr>
                </a:solidFill>
              </a:rPr>
              <a:t>鲁大师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8911998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smtClean="0">
              <a:solidFill>
                <a:schemeClr val="bg2">
                  <a:lumMod val="50000"/>
                </a:schemeClr>
              </a:solidFill>
            </a:endParaRPr>
          </a:p>
          <a:p>
            <a:pPr marL="109728" indent="0">
              <a:lnSpc>
                <a:spcPct val="150000"/>
              </a:lnSpc>
              <a:buNone/>
            </a:pPr>
            <a:r>
              <a:rPr lang="en-US" altLang="zh-CN" sz="2400" dirty="0">
                <a:latin typeface="宋体" pitchFamily="2" charset="-122"/>
                <a:ea typeface="宋体" pitchFamily="2" charset="-122"/>
              </a:rPr>
              <a:t> </a:t>
            </a: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使用驱动人生网卡版软件管理系统硬件。</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3</a:t>
            </a:r>
            <a:r>
              <a:rPr lang="zh-CN" altLang="en-US" sz="3600" dirty="0">
                <a:solidFill>
                  <a:schemeClr val="bg2">
                    <a:lumMod val="50000"/>
                  </a:schemeClr>
                </a:solidFill>
              </a:rPr>
              <a:t>　</a:t>
            </a:r>
            <a:r>
              <a:rPr lang="zh-CN" altLang="zh-CN" sz="3600" dirty="0">
                <a:solidFill>
                  <a:schemeClr val="bg2">
                    <a:lumMod val="50000"/>
                  </a:schemeClr>
                </a:solidFill>
              </a:rPr>
              <a:t>硬件</a:t>
            </a:r>
            <a:r>
              <a:rPr lang="zh-CN" altLang="zh-CN" sz="3600" dirty="0" smtClean="0">
                <a:solidFill>
                  <a:schemeClr val="bg2">
                    <a:lumMod val="50000"/>
                  </a:schemeClr>
                </a:solidFill>
              </a:rPr>
              <a:t>管理</a:t>
            </a:r>
            <a:r>
              <a:rPr lang="en-US" altLang="zh-CN" sz="3600" dirty="0">
                <a:solidFill>
                  <a:schemeClr val="bg2">
                    <a:lumMod val="50000"/>
                  </a:schemeClr>
                </a:solidFill>
              </a:rPr>
              <a:t>——</a:t>
            </a:r>
            <a:r>
              <a:rPr lang="zh-CN" altLang="zh-CN" sz="3600" dirty="0" smtClean="0">
                <a:solidFill>
                  <a:schemeClr val="bg2">
                    <a:lumMod val="50000"/>
                  </a:schemeClr>
                </a:solidFill>
              </a:rPr>
              <a:t>鲁大师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24760746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640960" cy="5112568"/>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300" dirty="0" smtClean="0">
                <a:latin typeface="宋体" pitchFamily="2" charset="-122"/>
                <a:ea typeface="宋体" pitchFamily="2" charset="-122"/>
              </a:rPr>
              <a:t>    1.</a:t>
            </a:r>
            <a:r>
              <a:rPr lang="zh-CN" altLang="zh-CN" sz="2300" dirty="0">
                <a:latin typeface="宋体" pitchFamily="2" charset="-122"/>
                <a:ea typeface="宋体" pitchFamily="2" charset="-122"/>
              </a:rPr>
              <a:t>使用鲁大师的硬件检测功能检测计算机硬件</a:t>
            </a:r>
            <a:r>
              <a:rPr lang="zh-CN"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marL="0" indent="0">
              <a:lnSpc>
                <a:spcPct val="160000"/>
              </a:lnSpc>
              <a:buNone/>
            </a:pPr>
            <a:r>
              <a:rPr lang="en-US" altLang="zh-CN" sz="2300" dirty="0">
                <a:latin typeface="宋体" pitchFamily="2" charset="-122"/>
                <a:ea typeface="宋体" pitchFamily="2" charset="-122"/>
              </a:rPr>
              <a:t> </a:t>
            </a:r>
            <a:r>
              <a:rPr lang="en-US" altLang="zh-CN" sz="2300" dirty="0" smtClean="0">
                <a:latin typeface="宋体" pitchFamily="2" charset="-122"/>
                <a:ea typeface="宋体" pitchFamily="2" charset="-122"/>
              </a:rPr>
              <a:t>   2.</a:t>
            </a:r>
            <a:r>
              <a:rPr lang="zh-CN" altLang="zh-CN" sz="2300" dirty="0">
                <a:latin typeface="宋体" pitchFamily="2" charset="-122"/>
                <a:ea typeface="宋体" pitchFamily="2" charset="-122"/>
              </a:rPr>
              <a:t>使用鲁大师的性能测试功能测试计算机性能</a:t>
            </a:r>
            <a:r>
              <a:rPr lang="zh-CN"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marL="0" indent="0">
              <a:lnSpc>
                <a:spcPct val="160000"/>
              </a:lnSpc>
              <a:buNone/>
            </a:pPr>
            <a:r>
              <a:rPr lang="en-US" altLang="zh-CN" sz="2300" dirty="0">
                <a:latin typeface="宋体" pitchFamily="2" charset="-122"/>
                <a:ea typeface="宋体" pitchFamily="2" charset="-122"/>
              </a:rPr>
              <a:t> </a:t>
            </a:r>
            <a:r>
              <a:rPr lang="en-US" altLang="zh-CN" sz="2300" dirty="0" smtClean="0">
                <a:latin typeface="宋体" pitchFamily="2" charset="-122"/>
                <a:ea typeface="宋体" pitchFamily="2" charset="-122"/>
              </a:rPr>
              <a:t>   3.</a:t>
            </a:r>
            <a:r>
              <a:rPr lang="zh-CN" altLang="zh-CN" sz="2300" dirty="0">
                <a:latin typeface="宋体" pitchFamily="2" charset="-122"/>
                <a:ea typeface="宋体" pitchFamily="2" charset="-122"/>
              </a:rPr>
              <a:t>使用鲁大师的清理优化功能清理系统垃圾</a:t>
            </a:r>
            <a:r>
              <a:rPr lang="zh-CN" altLang="zh-CN" sz="2300" dirty="0" smtClean="0">
                <a:latin typeface="宋体" pitchFamily="2" charset="-122"/>
                <a:ea typeface="宋体" pitchFamily="2" charset="-122"/>
              </a:rPr>
              <a:t>。</a:t>
            </a:r>
            <a:endParaRPr lang="en-US" altLang="zh-CN" sz="2300" dirty="0" smtClean="0">
              <a:latin typeface="宋体" pitchFamily="2" charset="-122"/>
              <a:ea typeface="宋体" pitchFamily="2" charset="-122"/>
            </a:endParaRPr>
          </a:p>
          <a:p>
            <a:pPr marL="0" indent="0">
              <a:lnSpc>
                <a:spcPct val="160000"/>
              </a:lnSpc>
              <a:buNone/>
            </a:pPr>
            <a:r>
              <a:rPr lang="en-US" altLang="zh-CN" sz="2300" dirty="0">
                <a:latin typeface="宋体" pitchFamily="2" charset="-122"/>
                <a:ea typeface="宋体" pitchFamily="2" charset="-122"/>
              </a:rPr>
              <a:t> </a:t>
            </a:r>
            <a:r>
              <a:rPr lang="en-US" altLang="zh-CN" sz="2300" dirty="0" smtClean="0">
                <a:latin typeface="宋体" pitchFamily="2" charset="-122"/>
                <a:ea typeface="宋体" pitchFamily="2" charset="-122"/>
              </a:rPr>
              <a:t>   4.</a:t>
            </a:r>
            <a:r>
              <a:rPr lang="zh-CN" altLang="zh-CN" sz="2300" dirty="0">
                <a:latin typeface="宋体" pitchFamily="2" charset="-122"/>
                <a:ea typeface="宋体" pitchFamily="2" charset="-122"/>
              </a:rPr>
              <a:t>使用鲁大师的磁盘检测功能检测计算机磁盘。</a:t>
            </a:r>
            <a:endParaRPr lang="en-US" altLang="zh-CN" sz="2300" dirty="0" smtClean="0">
              <a:latin typeface="宋体" pitchFamily="2" charset="-122"/>
              <a:ea typeface="宋体" pitchFamily="2" charset="-122"/>
            </a:endParaRPr>
          </a:p>
          <a:p>
            <a:pPr marL="0" indent="0">
              <a:lnSpc>
                <a:spcPct val="160000"/>
              </a:lnSpc>
              <a:buNone/>
            </a:pPr>
            <a:r>
              <a:rPr lang="en-US" altLang="zh-CN" sz="2300" dirty="0" smtClean="0">
                <a:latin typeface="宋体" pitchFamily="2" charset="-122"/>
                <a:ea typeface="宋体" pitchFamily="2" charset="-122"/>
              </a:rPr>
              <a:t>    5.</a:t>
            </a:r>
            <a:r>
              <a:rPr lang="zh-CN" altLang="zh-CN" sz="2300" dirty="0">
                <a:latin typeface="宋体" pitchFamily="2" charset="-122"/>
                <a:ea typeface="宋体" pitchFamily="2" charset="-122"/>
              </a:rPr>
              <a:t>使用鲁大师的屏幕检测功能检测显示器屏幕。</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3</a:t>
            </a:r>
            <a:r>
              <a:rPr lang="zh-CN" altLang="en-US" sz="3600" dirty="0">
                <a:solidFill>
                  <a:schemeClr val="bg2">
                    <a:lumMod val="50000"/>
                  </a:schemeClr>
                </a:solidFill>
              </a:rPr>
              <a:t>　</a:t>
            </a:r>
            <a:r>
              <a:rPr lang="zh-CN" altLang="zh-CN" sz="3600" dirty="0">
                <a:solidFill>
                  <a:schemeClr val="bg2">
                    <a:lumMod val="50000"/>
                  </a:schemeClr>
                </a:solidFill>
              </a:rPr>
              <a:t>硬件</a:t>
            </a:r>
            <a:r>
              <a:rPr lang="zh-CN" altLang="zh-CN" sz="3600" dirty="0" smtClean="0">
                <a:solidFill>
                  <a:schemeClr val="bg2">
                    <a:lumMod val="50000"/>
                  </a:schemeClr>
                </a:solidFill>
              </a:rPr>
              <a:t>管理</a:t>
            </a:r>
            <a:r>
              <a:rPr lang="en-US" altLang="zh-CN" sz="3600" dirty="0">
                <a:solidFill>
                  <a:schemeClr val="bg2">
                    <a:lumMod val="50000"/>
                  </a:schemeClr>
                </a:solidFill>
              </a:rPr>
              <a:t>——</a:t>
            </a:r>
            <a:r>
              <a:rPr lang="zh-CN" altLang="zh-CN" sz="3600" dirty="0" smtClean="0">
                <a:solidFill>
                  <a:schemeClr val="bg2">
                    <a:lumMod val="50000"/>
                  </a:schemeClr>
                </a:solidFill>
              </a:rPr>
              <a:t>鲁大师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4879429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fontScale="92500" lnSpcReduction="20000"/>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smtClean="0">
                <a:latin typeface="宋体" pitchFamily="2" charset="-122"/>
                <a:ea typeface="宋体" pitchFamily="2" charset="-122"/>
              </a:rPr>
              <a:t>傲梅</a:t>
            </a:r>
            <a:r>
              <a:rPr lang="zh-CN" altLang="en-US" sz="2400" dirty="0">
                <a:latin typeface="宋体" pitchFamily="2" charset="-122"/>
                <a:ea typeface="宋体" pitchFamily="2" charset="-122"/>
              </a:rPr>
              <a:t>分区助手是一款免费、专业级的无损分区工具，提供简单、易用的磁盘分区管理操作。作为传统分区魔法师的替代者，在操作系统兼容性方面，傲梅分区软件打破了以前的分区软件兼容差的缺点，它完美兼容全部操作系统。不仅如此，分区助手从调整分区大小等方面出发，能无损数据地实现扩大分区、缩小分区、合并分区、拆分分区、快速分区、克隆磁盘等操作。此外，它也能迁移系统到固态硬盘，是一个不可多得分区工具</a:t>
            </a:r>
            <a:r>
              <a:rPr lang="zh-CN" altLang="en-US" sz="2400" dirty="0" smtClean="0">
                <a:latin typeface="宋体" pitchFamily="2" charset="-122"/>
                <a:ea typeface="宋体" pitchFamily="2" charset="-122"/>
              </a:rPr>
              <a:t>。</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4 </a:t>
            </a:r>
            <a:r>
              <a:rPr lang="en-US" altLang="zh-CN" sz="3600" dirty="0" smtClean="0">
                <a:solidFill>
                  <a:schemeClr val="bg2">
                    <a:lumMod val="50000"/>
                  </a:schemeClr>
                </a:solidFill>
              </a:rPr>
              <a:t> </a:t>
            </a:r>
            <a:r>
              <a:rPr lang="zh-CN" altLang="en-US" sz="3600" dirty="0" smtClean="0">
                <a:solidFill>
                  <a:schemeClr val="bg2">
                    <a:lumMod val="50000"/>
                  </a:schemeClr>
                </a:solidFill>
              </a:rPr>
              <a:t>磁盘</a:t>
            </a:r>
            <a:r>
              <a:rPr lang="zh-CN" altLang="en-US" sz="3600" dirty="0">
                <a:solidFill>
                  <a:schemeClr val="bg2">
                    <a:lumMod val="50000"/>
                  </a:schemeClr>
                </a:solidFill>
              </a:rPr>
              <a:t>管理</a:t>
            </a:r>
            <a:r>
              <a:rPr lang="en-US" altLang="zh-CN" sz="3600" dirty="0">
                <a:solidFill>
                  <a:schemeClr val="bg2">
                    <a:lumMod val="50000"/>
                  </a:schemeClr>
                </a:solidFill>
              </a:rPr>
              <a:t>——</a:t>
            </a:r>
            <a:r>
              <a:rPr lang="zh-CN" altLang="en-US" sz="3600" dirty="0">
                <a:solidFill>
                  <a:schemeClr val="bg2">
                    <a:lumMod val="50000"/>
                  </a:schemeClr>
                </a:solidFill>
              </a:rPr>
              <a:t>傲梅分区助手</a:t>
            </a:r>
          </a:p>
        </p:txBody>
      </p:sp>
    </p:spTree>
    <p:extLst>
      <p:ext uri="{BB962C8B-B14F-4D97-AF65-F5344CB8AC3E}">
        <p14:creationId xmlns:p14="http://schemas.microsoft.com/office/powerpoint/2010/main" val="21102063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a:latin typeface="宋体" pitchFamily="2" charset="-122"/>
                <a:ea typeface="宋体" pitchFamily="2" charset="-122"/>
              </a:rPr>
              <a:t>创建并调整分区</a:t>
            </a:r>
            <a:r>
              <a:rPr lang="zh-CN" altLang="en-US" sz="2400" dirty="0" smtClean="0">
                <a:latin typeface="宋体" pitchFamily="2" charset="-122"/>
                <a:ea typeface="宋体" pitchFamily="2" charset="-122"/>
              </a:rPr>
              <a:t>大小</a:t>
            </a:r>
            <a:endParaRPr lang="en-US" altLang="zh-CN" sz="2400" dirty="0" smtClean="0">
              <a:latin typeface="宋体" pitchFamily="2" charset="-122"/>
              <a:ea typeface="宋体" pitchFamily="2" charset="-122"/>
            </a:endParaRPr>
          </a:p>
          <a:p>
            <a:pPr>
              <a:lnSpc>
                <a:spcPct val="150000"/>
              </a:lnSpc>
            </a:pPr>
            <a:r>
              <a:rPr lang="zh-CN" altLang="en-US" sz="2400" dirty="0">
                <a:latin typeface="宋体" pitchFamily="2" charset="-122"/>
                <a:ea typeface="宋体" pitchFamily="2" charset="-122"/>
              </a:rPr>
              <a:t>进行分区格式的转换</a:t>
            </a:r>
            <a:endParaRPr lang="zh-CN" altLang="zh-CN" sz="2400" dirty="0">
              <a:latin typeface="宋体" pitchFamily="2" charset="-122"/>
              <a:ea typeface="宋体" pitchFamily="2" charset="-122"/>
            </a:endParaRPr>
          </a:p>
        </p:txBody>
      </p:sp>
      <p:sp>
        <p:nvSpPr>
          <p:cNvPr id="5" name="标题 2"/>
          <p:cNvSpPr txBox="1">
            <a:spLocks/>
          </p:cNvSpPr>
          <p:nvPr/>
        </p:nvSpPr>
        <p:spPr>
          <a:xfrm>
            <a:off x="609600" y="427038"/>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zh-CN" altLang="en-US" sz="3600" smtClean="0">
                <a:solidFill>
                  <a:schemeClr val="bg2">
                    <a:lumMod val="50000"/>
                  </a:schemeClr>
                </a:solidFill>
              </a:rPr>
              <a:t>任务</a:t>
            </a:r>
            <a:r>
              <a:rPr lang="en-US" altLang="zh-CN" sz="3600" smtClean="0">
                <a:solidFill>
                  <a:schemeClr val="bg2">
                    <a:lumMod val="50000"/>
                  </a:schemeClr>
                </a:solidFill>
              </a:rPr>
              <a:t>4  </a:t>
            </a:r>
            <a:r>
              <a:rPr lang="zh-CN" altLang="en-US" sz="3600" smtClean="0">
                <a:solidFill>
                  <a:schemeClr val="bg2">
                    <a:lumMod val="50000"/>
                  </a:schemeClr>
                </a:solidFill>
              </a:rPr>
              <a:t>磁盘管理</a:t>
            </a:r>
            <a:r>
              <a:rPr lang="en-US" altLang="zh-CN" sz="3600" smtClean="0">
                <a:solidFill>
                  <a:schemeClr val="bg2">
                    <a:lumMod val="50000"/>
                  </a:schemeClr>
                </a:solidFill>
              </a:rPr>
              <a:t>——</a:t>
            </a:r>
            <a:r>
              <a:rPr lang="zh-CN" altLang="en-US" sz="3600" smtClean="0">
                <a:solidFill>
                  <a:schemeClr val="bg2">
                    <a:lumMod val="50000"/>
                  </a:schemeClr>
                </a:solidFill>
              </a:rPr>
              <a:t>傲梅分区助手</a:t>
            </a:r>
            <a:endParaRPr lang="zh-CN" altLang="en-US" sz="3600" dirty="0">
              <a:solidFill>
                <a:schemeClr val="bg2">
                  <a:lumMod val="50000"/>
                </a:schemeClr>
              </a:solidFill>
            </a:endParaRPr>
          </a:p>
        </p:txBody>
      </p:sp>
    </p:spTree>
    <p:extLst>
      <p:ext uri="{BB962C8B-B14F-4D97-AF65-F5344CB8AC3E}">
        <p14:creationId xmlns:p14="http://schemas.microsoft.com/office/powerpoint/2010/main" val="2703229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824536"/>
          </a:xfrm>
        </p:spPr>
        <p:txBody>
          <a:bodyPr>
            <a:normAutofit/>
          </a:bodyPr>
          <a:lstStyle/>
          <a:p>
            <a:pPr marL="0" indent="0">
              <a:lnSpc>
                <a:spcPct val="160000"/>
              </a:lnSpc>
              <a:buNone/>
            </a:pPr>
            <a:r>
              <a:rPr lang="zh-CN" altLang="en-US" sz="2800" b="1" dirty="0" smtClean="0">
                <a:solidFill>
                  <a:schemeClr val="bg2">
                    <a:lumMod val="50000"/>
                  </a:schemeClr>
                </a:solidFill>
              </a:rPr>
              <a:t>学习目标</a:t>
            </a:r>
            <a:endParaRPr lang="en-US" altLang="zh-CN" sz="2800" b="1" dirty="0" smtClean="0">
              <a:solidFill>
                <a:schemeClr val="bg2">
                  <a:lumMod val="50000"/>
                </a:schemeClr>
              </a:solidFill>
            </a:endParaRPr>
          </a:p>
          <a:p>
            <a:pPr>
              <a:lnSpc>
                <a:spcPct val="130000"/>
              </a:lnSpc>
              <a:buFont typeface="Wingdings" pitchFamily="2" charset="2"/>
              <a:buChar char="Ø"/>
            </a:pPr>
            <a:r>
              <a:rPr lang="zh-CN" altLang="zh-CN" sz="2400" dirty="0"/>
              <a:t>掌握</a:t>
            </a:r>
            <a:r>
              <a:rPr lang="en-US" altLang="zh-CN" sz="2400" dirty="0"/>
              <a:t>Windows</a:t>
            </a:r>
            <a:r>
              <a:rPr lang="zh-CN" altLang="zh-CN" sz="2400" dirty="0"/>
              <a:t>优化大师优化系统的技巧。</a:t>
            </a:r>
            <a:endParaRPr lang="en-US" altLang="zh-CN" sz="2400" dirty="0"/>
          </a:p>
          <a:p>
            <a:pPr>
              <a:lnSpc>
                <a:spcPct val="130000"/>
              </a:lnSpc>
              <a:buFont typeface="Wingdings" pitchFamily="2" charset="2"/>
              <a:buChar char="Ø"/>
            </a:pPr>
            <a:r>
              <a:rPr lang="zh-CN" altLang="zh-CN" sz="2400" dirty="0"/>
              <a:t>学会应用一键</a:t>
            </a:r>
            <a:r>
              <a:rPr lang="en-US" altLang="zh-CN" sz="2400" dirty="0"/>
              <a:t>Ghost</a:t>
            </a:r>
            <a:r>
              <a:rPr lang="zh-CN" altLang="zh-CN" sz="2400" dirty="0"/>
              <a:t>备份操作系统。</a:t>
            </a:r>
            <a:endParaRPr lang="en-US" altLang="zh-CN" sz="2400" dirty="0"/>
          </a:p>
          <a:p>
            <a:pPr>
              <a:lnSpc>
                <a:spcPct val="130000"/>
              </a:lnSpc>
              <a:buFont typeface="Wingdings" pitchFamily="2" charset="2"/>
              <a:buChar char="Ø"/>
            </a:pPr>
            <a:r>
              <a:rPr lang="zh-CN" altLang="zh-CN" sz="2400" dirty="0"/>
              <a:t>学会应用鲁大师管理系统硬件。</a:t>
            </a:r>
            <a:endParaRPr lang="en-US" altLang="zh-CN" sz="2400" dirty="0"/>
          </a:p>
          <a:p>
            <a:pPr>
              <a:lnSpc>
                <a:spcPct val="130000"/>
              </a:lnSpc>
              <a:buFont typeface="Wingdings" pitchFamily="2" charset="2"/>
              <a:buChar char="Ø"/>
            </a:pPr>
            <a:r>
              <a:rPr lang="zh-CN" altLang="zh-CN" sz="2400" dirty="0"/>
              <a:t>理解磁盘分区，能使用分区软件对硬盘进行合理分区和调整。</a:t>
            </a:r>
            <a:endParaRPr lang="en-US" altLang="zh-CN" sz="2400" dirty="0"/>
          </a:p>
          <a:p>
            <a:pPr>
              <a:lnSpc>
                <a:spcPct val="130000"/>
              </a:lnSpc>
              <a:buFont typeface="Wingdings" pitchFamily="2" charset="2"/>
              <a:buChar char="Ø"/>
            </a:pPr>
            <a:r>
              <a:rPr lang="zh-CN" altLang="zh-CN" sz="2400" dirty="0"/>
              <a:t>熟悉光盘格式，可以使用相关软件制作光盘映像，并刻录光盘。</a:t>
            </a:r>
            <a:endParaRPr lang="zh-CN" altLang="en-US" sz="2400" dirty="0"/>
          </a:p>
        </p:txBody>
      </p:sp>
      <p:sp>
        <p:nvSpPr>
          <p:cNvPr id="3" name="标题 2"/>
          <p:cNvSpPr>
            <a:spLocks noGrp="1"/>
          </p:cNvSpPr>
          <p:nvPr>
            <p:ph type="title"/>
          </p:nvPr>
        </p:nvSpPr>
        <p:spPr/>
        <p:txBody>
          <a:bodyPr/>
          <a:lstStyle/>
          <a:p>
            <a:r>
              <a:rPr lang="zh-CN" altLang="en-US" dirty="0">
                <a:solidFill>
                  <a:schemeClr val="bg2">
                    <a:lumMod val="50000"/>
                  </a:schemeClr>
                </a:solidFill>
              </a:rPr>
              <a:t>项目</a:t>
            </a:r>
            <a:r>
              <a:rPr lang="en-US" altLang="zh-CN" dirty="0">
                <a:solidFill>
                  <a:schemeClr val="bg2">
                    <a:lumMod val="50000"/>
                  </a:schemeClr>
                </a:solidFill>
              </a:rPr>
              <a:t>7</a:t>
            </a:r>
            <a:r>
              <a:rPr lang="zh-CN" altLang="en-US" dirty="0">
                <a:solidFill>
                  <a:schemeClr val="bg2">
                    <a:lumMod val="50000"/>
                  </a:schemeClr>
                </a:solidFill>
              </a:rPr>
              <a:t>　系统管理工具</a:t>
            </a:r>
          </a:p>
        </p:txBody>
      </p:sp>
    </p:spTree>
    <p:extLst>
      <p:ext uri="{BB962C8B-B14F-4D97-AF65-F5344CB8AC3E}">
        <p14:creationId xmlns:p14="http://schemas.microsoft.com/office/powerpoint/2010/main" val="15602820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0" indent="0">
              <a:lnSpc>
                <a:spcPct val="160000"/>
              </a:lnSpc>
              <a:buNone/>
            </a:pPr>
            <a:r>
              <a:rPr lang="en-US" altLang="zh-CN" sz="2400" dirty="0" smtClean="0">
                <a:latin typeface="宋体" pitchFamily="2" charset="-122"/>
                <a:ea typeface="宋体" pitchFamily="2" charset="-122"/>
              </a:rPr>
              <a:t>    </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分区相比于</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有更多的优越性，例如</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文件系统支持</a:t>
            </a:r>
            <a:r>
              <a:rPr lang="en-US" altLang="zh-CN" sz="2400" dirty="0">
                <a:latin typeface="宋体" pitchFamily="2" charset="-122"/>
                <a:ea typeface="宋体" pitchFamily="2" charset="-122"/>
              </a:rPr>
              <a:t>EFS</a:t>
            </a:r>
            <a:r>
              <a:rPr lang="zh-CN" altLang="en-US" sz="2400" dirty="0">
                <a:latin typeface="宋体" pitchFamily="2" charset="-122"/>
                <a:ea typeface="宋体" pitchFamily="2" charset="-122"/>
              </a:rPr>
              <a:t>加密，支持单个文件的大小超过</a:t>
            </a:r>
            <a:r>
              <a:rPr lang="en-US" altLang="zh-CN" sz="2400" dirty="0">
                <a:latin typeface="宋体" pitchFamily="2" charset="-122"/>
                <a:ea typeface="宋体" pitchFamily="2" charset="-122"/>
              </a:rPr>
              <a:t>4GB</a:t>
            </a:r>
            <a:r>
              <a:rPr lang="zh-CN" altLang="en-US" sz="2400" dirty="0">
                <a:latin typeface="宋体" pitchFamily="2" charset="-122"/>
                <a:ea typeface="宋体" pitchFamily="2" charset="-122"/>
              </a:rPr>
              <a:t>，支持分区的大小超过</a:t>
            </a:r>
            <a:r>
              <a:rPr lang="en-US" altLang="zh-CN" sz="2400" dirty="0">
                <a:latin typeface="宋体" pitchFamily="2" charset="-122"/>
                <a:ea typeface="宋体" pitchFamily="2" charset="-122"/>
              </a:rPr>
              <a:t>2TB</a:t>
            </a:r>
            <a:r>
              <a:rPr lang="zh-CN" altLang="en-US" sz="2400" dirty="0">
                <a:latin typeface="宋体" pitchFamily="2" charset="-122"/>
                <a:ea typeface="宋体" pitchFamily="2" charset="-122"/>
              </a:rPr>
              <a:t>等等。但</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最明显的缺点就是任何文件的大小不能超过</a:t>
            </a:r>
            <a:r>
              <a:rPr lang="en-US" altLang="zh-CN" sz="2400" dirty="0">
                <a:latin typeface="宋体" pitchFamily="2" charset="-122"/>
                <a:ea typeface="宋体" pitchFamily="2" charset="-122"/>
              </a:rPr>
              <a:t>4GB</a:t>
            </a:r>
            <a:r>
              <a:rPr lang="zh-CN" altLang="en-US" sz="2400" dirty="0">
                <a:latin typeface="宋体" pitchFamily="2" charset="-122"/>
                <a:ea typeface="宋体" pitchFamily="2" charset="-122"/>
              </a:rPr>
              <a:t>，</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分区的大小最大只能</a:t>
            </a:r>
            <a:r>
              <a:rPr lang="en-US" altLang="zh-CN" sz="2400" dirty="0">
                <a:latin typeface="宋体" pitchFamily="2" charset="-122"/>
                <a:ea typeface="宋体" pitchFamily="2" charset="-122"/>
              </a:rPr>
              <a:t>2TB</a:t>
            </a:r>
            <a:r>
              <a:rPr lang="zh-CN" altLang="en-US" sz="2400" dirty="0">
                <a:latin typeface="宋体" pitchFamily="2" charset="-122"/>
                <a:ea typeface="宋体" pitchFamily="2" charset="-122"/>
              </a:rPr>
              <a:t>。基于这些原因，有很多用户可能都需要选择将</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分区转换或升级成</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分区</a:t>
            </a:r>
            <a:r>
              <a:rPr lang="zh-CN" altLang="en-US" sz="2400" dirty="0" smtClean="0">
                <a:latin typeface="宋体" pitchFamily="2" charset="-122"/>
                <a:ea typeface="宋体" pitchFamily="2" charset="-122"/>
              </a:rPr>
              <a:t>。</a:t>
            </a:r>
            <a:endParaRPr lang="zh-CN" altLang="en-US" sz="2400" dirty="0">
              <a:latin typeface="宋体" pitchFamily="2" charset="-122"/>
              <a:ea typeface="宋体" pitchFamily="2" charset="-122"/>
            </a:endParaRP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4 </a:t>
            </a:r>
            <a:r>
              <a:rPr lang="en-US" altLang="zh-CN" sz="3600" dirty="0" smtClean="0">
                <a:solidFill>
                  <a:schemeClr val="bg2">
                    <a:lumMod val="50000"/>
                  </a:schemeClr>
                </a:solidFill>
              </a:rPr>
              <a:t> </a:t>
            </a:r>
            <a:r>
              <a:rPr lang="zh-CN" altLang="en-US" sz="3600" dirty="0" smtClean="0">
                <a:solidFill>
                  <a:schemeClr val="bg2">
                    <a:lumMod val="50000"/>
                  </a:schemeClr>
                </a:solidFill>
              </a:rPr>
              <a:t>磁盘</a:t>
            </a:r>
            <a:r>
              <a:rPr lang="zh-CN" altLang="en-US" sz="3600" dirty="0">
                <a:solidFill>
                  <a:schemeClr val="bg2">
                    <a:lumMod val="50000"/>
                  </a:schemeClr>
                </a:solidFill>
              </a:rPr>
              <a:t>管理</a:t>
            </a:r>
            <a:r>
              <a:rPr lang="en-US" altLang="zh-CN" sz="3600" dirty="0">
                <a:solidFill>
                  <a:schemeClr val="bg2">
                    <a:lumMod val="50000"/>
                  </a:schemeClr>
                </a:solidFill>
              </a:rPr>
              <a:t>——</a:t>
            </a:r>
            <a:r>
              <a:rPr lang="zh-CN" altLang="en-US" sz="3600" dirty="0">
                <a:solidFill>
                  <a:schemeClr val="bg2">
                    <a:lumMod val="50000"/>
                  </a:schemeClr>
                </a:solidFill>
              </a:rPr>
              <a:t>傲梅分区助手</a:t>
            </a:r>
          </a:p>
        </p:txBody>
      </p:sp>
    </p:spTree>
    <p:extLst>
      <p:ext uri="{BB962C8B-B14F-4D97-AF65-F5344CB8AC3E}">
        <p14:creationId xmlns:p14="http://schemas.microsoft.com/office/powerpoint/2010/main" val="2614830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0" indent="0">
              <a:lnSpc>
                <a:spcPct val="160000"/>
              </a:lnSpc>
              <a:buNone/>
            </a:pPr>
            <a:r>
              <a:rPr lang="en-US" altLang="zh-CN" sz="2400" dirty="0">
                <a:latin typeface="宋体" pitchFamily="2" charset="-122"/>
                <a:ea typeface="宋体" pitchFamily="2" charset="-122"/>
              </a:rPr>
              <a:t>    1. </a:t>
            </a:r>
            <a:r>
              <a:rPr lang="zh-CN" altLang="en-US" sz="2400" dirty="0">
                <a:latin typeface="宋体" pitchFamily="2" charset="-122"/>
                <a:ea typeface="宋体" pitchFamily="2" charset="-122"/>
              </a:rPr>
              <a:t>在命令行方式下将</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格式的</a:t>
            </a:r>
            <a:r>
              <a:rPr lang="en-US" altLang="zh-CN" sz="2400" dirty="0">
                <a:latin typeface="宋体" pitchFamily="2" charset="-122"/>
                <a:ea typeface="宋体" pitchFamily="2" charset="-122"/>
              </a:rPr>
              <a:t>D</a:t>
            </a:r>
            <a:r>
              <a:rPr lang="zh-CN" altLang="en-US" sz="2400" dirty="0">
                <a:latin typeface="宋体" pitchFamily="2" charset="-122"/>
                <a:ea typeface="宋体" pitchFamily="2" charset="-122"/>
              </a:rPr>
              <a:t>盘转换到</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格式。</a:t>
            </a:r>
          </a:p>
          <a:p>
            <a:pPr marL="0" indent="0">
              <a:lnSpc>
                <a:spcPct val="160000"/>
              </a:lnSpc>
              <a:buNone/>
            </a:pPr>
            <a:r>
              <a:rPr lang="zh-CN" altLang="en-US" sz="2400" dirty="0">
                <a:latin typeface="宋体" pitchFamily="2" charset="-122"/>
                <a:ea typeface="宋体" pitchFamily="2" charset="-122"/>
              </a:rPr>
              <a:t>操作提示：在开始菜单中选择“运行”，输入</a:t>
            </a:r>
            <a:r>
              <a:rPr lang="en-US" altLang="zh-CN" sz="2400" dirty="0">
                <a:latin typeface="宋体" pitchFamily="2" charset="-122"/>
                <a:ea typeface="宋体" pitchFamily="2" charset="-122"/>
              </a:rPr>
              <a:t>CMD</a:t>
            </a:r>
            <a:r>
              <a:rPr lang="zh-CN" altLang="en-US" sz="2400" dirty="0">
                <a:latin typeface="宋体" pitchFamily="2" charset="-122"/>
                <a:ea typeface="宋体" pitchFamily="2" charset="-122"/>
              </a:rPr>
              <a:t>并单击“确定”。在打开的命令行窗口中输入“</a:t>
            </a:r>
            <a:r>
              <a:rPr lang="en-US" altLang="zh-CN" sz="2400" dirty="0">
                <a:latin typeface="宋体" pitchFamily="2" charset="-122"/>
                <a:ea typeface="宋体" pitchFamily="2" charset="-122"/>
              </a:rPr>
              <a:t>convert D: /</a:t>
            </a:r>
            <a:r>
              <a:rPr lang="en-US" altLang="zh-CN" sz="2400" dirty="0" err="1">
                <a:latin typeface="宋体" pitchFamily="2" charset="-122"/>
                <a:ea typeface="宋体" pitchFamily="2" charset="-122"/>
              </a:rPr>
              <a:t>fs:ntfs</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并按回车键。</a:t>
            </a:r>
          </a:p>
          <a:p>
            <a:pPr marL="0" indent="0">
              <a:lnSpc>
                <a:spcPct val="160000"/>
              </a:lnSpc>
              <a:buNone/>
            </a:pPr>
            <a:r>
              <a:rPr lang="en-US" altLang="zh-CN" sz="2400" dirty="0" smtClean="0">
                <a:latin typeface="宋体" pitchFamily="2" charset="-122"/>
                <a:ea typeface="宋体" pitchFamily="2" charset="-122"/>
              </a:rPr>
              <a:t>    2</a:t>
            </a:r>
            <a:r>
              <a:rPr lang="en-US" altLang="zh-CN" sz="2400" dirty="0">
                <a:latin typeface="宋体" pitchFamily="2" charset="-122"/>
                <a:ea typeface="宋体" pitchFamily="2" charset="-122"/>
              </a:rPr>
              <a:t>. </a:t>
            </a:r>
            <a:r>
              <a:rPr lang="zh-CN" altLang="en-US" sz="2400" dirty="0">
                <a:latin typeface="宋体" pitchFamily="2" charset="-122"/>
                <a:ea typeface="宋体" pitchFamily="2" charset="-122"/>
              </a:rPr>
              <a:t>使用傲梅分区助手的“</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与</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转换器” 将</a:t>
            </a:r>
            <a:r>
              <a:rPr lang="en-US" altLang="zh-CN" sz="2400" dirty="0">
                <a:latin typeface="宋体" pitchFamily="2" charset="-122"/>
                <a:ea typeface="宋体" pitchFamily="2" charset="-122"/>
              </a:rPr>
              <a:t>NTFS</a:t>
            </a:r>
            <a:r>
              <a:rPr lang="zh-CN" altLang="en-US" sz="2400" dirty="0">
                <a:latin typeface="宋体" pitchFamily="2" charset="-122"/>
                <a:ea typeface="宋体" pitchFamily="2" charset="-122"/>
              </a:rPr>
              <a:t>格式的</a:t>
            </a:r>
            <a:r>
              <a:rPr lang="en-US" altLang="zh-CN" sz="2400" dirty="0">
                <a:latin typeface="宋体" pitchFamily="2" charset="-122"/>
                <a:ea typeface="宋体" pitchFamily="2" charset="-122"/>
              </a:rPr>
              <a:t>D</a:t>
            </a:r>
            <a:r>
              <a:rPr lang="zh-CN" altLang="en-US" sz="2400" dirty="0">
                <a:latin typeface="宋体" pitchFamily="2" charset="-122"/>
                <a:ea typeface="宋体" pitchFamily="2" charset="-122"/>
              </a:rPr>
              <a:t>盘转换到</a:t>
            </a:r>
            <a:r>
              <a:rPr lang="en-US" altLang="zh-CN" sz="2400" dirty="0">
                <a:latin typeface="宋体" pitchFamily="2" charset="-122"/>
                <a:ea typeface="宋体" pitchFamily="2" charset="-122"/>
              </a:rPr>
              <a:t>FAT32</a:t>
            </a:r>
            <a:r>
              <a:rPr lang="zh-CN" altLang="en-US" sz="2400" dirty="0">
                <a:latin typeface="宋体" pitchFamily="2" charset="-122"/>
                <a:ea typeface="宋体" pitchFamily="2" charset="-122"/>
              </a:rPr>
              <a:t>格式。</a:t>
            </a: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4 </a:t>
            </a:r>
            <a:r>
              <a:rPr lang="en-US" altLang="zh-CN" sz="3600" dirty="0" smtClean="0">
                <a:solidFill>
                  <a:schemeClr val="bg2">
                    <a:lumMod val="50000"/>
                  </a:schemeClr>
                </a:solidFill>
              </a:rPr>
              <a:t> </a:t>
            </a:r>
            <a:r>
              <a:rPr lang="zh-CN" altLang="en-US" sz="3600" dirty="0" smtClean="0">
                <a:solidFill>
                  <a:schemeClr val="bg2">
                    <a:lumMod val="50000"/>
                  </a:schemeClr>
                </a:solidFill>
              </a:rPr>
              <a:t>磁盘</a:t>
            </a:r>
            <a:r>
              <a:rPr lang="zh-CN" altLang="en-US" sz="3600" dirty="0">
                <a:solidFill>
                  <a:schemeClr val="bg2">
                    <a:lumMod val="50000"/>
                  </a:schemeClr>
                </a:solidFill>
              </a:rPr>
              <a:t>管理</a:t>
            </a:r>
            <a:r>
              <a:rPr lang="en-US" altLang="zh-CN" sz="3600" dirty="0">
                <a:solidFill>
                  <a:schemeClr val="bg2">
                    <a:lumMod val="50000"/>
                  </a:schemeClr>
                </a:solidFill>
              </a:rPr>
              <a:t>——</a:t>
            </a:r>
            <a:r>
              <a:rPr lang="zh-CN" altLang="en-US" sz="3600" dirty="0">
                <a:solidFill>
                  <a:schemeClr val="bg2">
                    <a:lumMod val="50000"/>
                  </a:schemeClr>
                </a:solidFill>
              </a:rPr>
              <a:t>傲梅分区助手</a:t>
            </a:r>
          </a:p>
        </p:txBody>
      </p:sp>
    </p:spTree>
    <p:extLst>
      <p:ext uri="{BB962C8B-B14F-4D97-AF65-F5344CB8AC3E}">
        <p14:creationId xmlns:p14="http://schemas.microsoft.com/office/powerpoint/2010/main" val="999249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640960" cy="5112568"/>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500" dirty="0" smtClean="0">
                <a:latin typeface="宋体" pitchFamily="2" charset="-122"/>
                <a:ea typeface="宋体" pitchFamily="2" charset="-122"/>
              </a:rPr>
              <a:t>    1.</a:t>
            </a:r>
            <a:r>
              <a:rPr lang="zh-CN" altLang="en-US" sz="2500" dirty="0">
                <a:latin typeface="宋体" pitchFamily="2" charset="-122"/>
                <a:ea typeface="宋体" pitchFamily="2" charset="-122"/>
              </a:rPr>
              <a:t>使用傲梅分区助手将</a:t>
            </a:r>
            <a:r>
              <a:rPr lang="en-US" altLang="zh-CN" sz="2500" dirty="0">
                <a:latin typeface="宋体" pitchFamily="2" charset="-122"/>
                <a:ea typeface="宋体" pitchFamily="2" charset="-122"/>
              </a:rPr>
              <a:t>D</a:t>
            </a:r>
            <a:r>
              <a:rPr lang="zh-CN" altLang="en-US" sz="2500" dirty="0">
                <a:latin typeface="宋体" pitchFamily="2" charset="-122"/>
                <a:ea typeface="宋体" pitchFamily="2" charset="-122"/>
              </a:rPr>
              <a:t>盘划分出</a:t>
            </a:r>
            <a:r>
              <a:rPr lang="en-US" altLang="zh-CN" sz="2500" dirty="0">
                <a:latin typeface="宋体" pitchFamily="2" charset="-122"/>
                <a:ea typeface="宋体" pitchFamily="2" charset="-122"/>
              </a:rPr>
              <a:t>10GB</a:t>
            </a:r>
            <a:r>
              <a:rPr lang="zh-CN" altLang="en-US" sz="2500" dirty="0">
                <a:latin typeface="宋体" pitchFamily="2" charset="-122"/>
                <a:ea typeface="宋体" pitchFamily="2" charset="-122"/>
              </a:rPr>
              <a:t>，分给</a:t>
            </a:r>
            <a:r>
              <a:rPr lang="en-US" altLang="zh-CN" sz="2500" dirty="0">
                <a:latin typeface="宋体" pitchFamily="2" charset="-122"/>
                <a:ea typeface="宋体" pitchFamily="2" charset="-122"/>
              </a:rPr>
              <a:t>C</a:t>
            </a:r>
            <a:r>
              <a:rPr lang="zh-CN" altLang="en-US" sz="2500" dirty="0">
                <a:latin typeface="宋体" pitchFamily="2" charset="-122"/>
                <a:ea typeface="宋体" pitchFamily="2" charset="-122"/>
              </a:rPr>
              <a:t>盘。</a:t>
            </a: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4 </a:t>
            </a:r>
            <a:r>
              <a:rPr lang="en-US" altLang="zh-CN" sz="3600" dirty="0" smtClean="0">
                <a:solidFill>
                  <a:schemeClr val="bg2">
                    <a:lumMod val="50000"/>
                  </a:schemeClr>
                </a:solidFill>
              </a:rPr>
              <a:t> </a:t>
            </a:r>
            <a:r>
              <a:rPr lang="zh-CN" altLang="en-US" sz="3600" dirty="0" smtClean="0">
                <a:solidFill>
                  <a:schemeClr val="bg2">
                    <a:lumMod val="50000"/>
                  </a:schemeClr>
                </a:solidFill>
              </a:rPr>
              <a:t>磁盘</a:t>
            </a:r>
            <a:r>
              <a:rPr lang="zh-CN" altLang="en-US" sz="3600" dirty="0">
                <a:solidFill>
                  <a:schemeClr val="bg2">
                    <a:lumMod val="50000"/>
                  </a:schemeClr>
                </a:solidFill>
              </a:rPr>
              <a:t>管理</a:t>
            </a:r>
            <a:r>
              <a:rPr lang="en-US" altLang="zh-CN" sz="3600" dirty="0">
                <a:solidFill>
                  <a:schemeClr val="bg2">
                    <a:lumMod val="50000"/>
                  </a:schemeClr>
                </a:solidFill>
              </a:rPr>
              <a:t>——</a:t>
            </a:r>
            <a:r>
              <a:rPr lang="zh-CN" altLang="en-US" sz="3600" dirty="0">
                <a:solidFill>
                  <a:schemeClr val="bg2">
                    <a:lumMod val="50000"/>
                  </a:schemeClr>
                </a:solidFill>
              </a:rPr>
              <a:t>傲梅分区助手</a:t>
            </a:r>
          </a:p>
        </p:txBody>
      </p:sp>
    </p:spTree>
    <p:extLst>
      <p:ext uri="{BB962C8B-B14F-4D97-AF65-F5344CB8AC3E}">
        <p14:creationId xmlns:p14="http://schemas.microsoft.com/office/powerpoint/2010/main" val="29012203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en-US" altLang="zh-CN" sz="2400" dirty="0" err="1">
                <a:latin typeface="宋体" pitchFamily="2" charset="-122"/>
                <a:ea typeface="宋体" pitchFamily="2" charset="-122"/>
              </a:rPr>
              <a:t>UltraISO</a:t>
            </a:r>
            <a:r>
              <a:rPr lang="zh-CN" altLang="en-US" sz="2400" dirty="0">
                <a:latin typeface="宋体" pitchFamily="2" charset="-122"/>
                <a:ea typeface="宋体" pitchFamily="2" charset="-122"/>
              </a:rPr>
              <a:t>是一款功能强大、方便实用的光盘映像文件制作</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编辑</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格式转换工具，它可以直接编辑光盘映像、从映像中直接提取文件，也可以从</a:t>
            </a:r>
            <a:r>
              <a:rPr lang="en-US" altLang="zh-CN" sz="2400" dirty="0">
                <a:latin typeface="宋体" pitchFamily="2" charset="-122"/>
                <a:ea typeface="宋体" pitchFamily="2" charset="-122"/>
              </a:rPr>
              <a:t>CD-ROM</a:t>
            </a:r>
            <a:r>
              <a:rPr lang="zh-CN" altLang="en-US" sz="2400" dirty="0">
                <a:latin typeface="宋体" pitchFamily="2" charset="-122"/>
                <a:ea typeface="宋体" pitchFamily="2" charset="-122"/>
              </a:rPr>
              <a:t>制作光盘映像、将硬盘上的文件制作成</a:t>
            </a:r>
            <a:r>
              <a:rPr lang="en-US" altLang="zh-CN" sz="2400" dirty="0">
                <a:latin typeface="宋体" pitchFamily="2" charset="-122"/>
                <a:ea typeface="宋体" pitchFamily="2" charset="-122"/>
              </a:rPr>
              <a:t>ISO</a:t>
            </a:r>
            <a:r>
              <a:rPr lang="zh-CN" altLang="en-US" sz="2400" dirty="0">
                <a:latin typeface="宋体" pitchFamily="2" charset="-122"/>
                <a:ea typeface="宋体" pitchFamily="2" charset="-122"/>
              </a:rPr>
              <a:t>文件。同时，它还可以处理</a:t>
            </a:r>
            <a:r>
              <a:rPr lang="en-US" altLang="zh-CN" sz="2400" dirty="0">
                <a:latin typeface="宋体" pitchFamily="2" charset="-122"/>
                <a:ea typeface="宋体" pitchFamily="2" charset="-122"/>
              </a:rPr>
              <a:t>ISO</a:t>
            </a:r>
            <a:r>
              <a:rPr lang="zh-CN" altLang="en-US" sz="2400" dirty="0">
                <a:latin typeface="宋体" pitchFamily="2" charset="-122"/>
                <a:ea typeface="宋体" pitchFamily="2" charset="-122"/>
              </a:rPr>
              <a:t>文件的启动信息，从而制作可引导光盘。</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5 </a:t>
            </a:r>
            <a:r>
              <a:rPr lang="en-US" altLang="zh-CN" sz="3600" dirty="0" smtClean="0">
                <a:solidFill>
                  <a:schemeClr val="bg2">
                    <a:lumMod val="50000"/>
                  </a:schemeClr>
                </a:solidFill>
              </a:rPr>
              <a:t> </a:t>
            </a:r>
            <a:r>
              <a:rPr lang="zh-CN" altLang="en-US" sz="3600" dirty="0" smtClean="0">
                <a:solidFill>
                  <a:schemeClr val="bg2">
                    <a:lumMod val="50000"/>
                  </a:schemeClr>
                </a:solidFill>
              </a:rPr>
              <a:t>虚拟</a:t>
            </a:r>
            <a:r>
              <a:rPr lang="zh-CN" altLang="en-US" sz="3600" dirty="0">
                <a:solidFill>
                  <a:schemeClr val="bg2">
                    <a:lumMod val="50000"/>
                  </a:schemeClr>
                </a:solidFill>
              </a:rPr>
              <a:t>光驱</a:t>
            </a:r>
            <a:r>
              <a:rPr lang="en-US" altLang="zh-CN" sz="3600" dirty="0">
                <a:solidFill>
                  <a:schemeClr val="bg2">
                    <a:lumMod val="50000"/>
                  </a:schemeClr>
                </a:solidFill>
              </a:rPr>
              <a:t>——</a:t>
            </a:r>
            <a:r>
              <a:rPr lang="en-US" altLang="zh-CN" sz="3600" dirty="0" err="1">
                <a:solidFill>
                  <a:schemeClr val="bg2">
                    <a:lumMod val="50000"/>
                  </a:schemeClr>
                </a:solidFill>
              </a:rPr>
              <a:t>UltraISO</a:t>
            </a:r>
            <a:r>
              <a:rPr lang="zh-CN" altLang="en-US" sz="3600" dirty="0">
                <a:solidFill>
                  <a:schemeClr val="bg2">
                    <a:lumMod val="50000"/>
                  </a:schemeClr>
                </a:solidFill>
              </a:rPr>
              <a:t>软碟通</a:t>
            </a:r>
          </a:p>
        </p:txBody>
      </p:sp>
    </p:spTree>
    <p:extLst>
      <p:ext uri="{BB962C8B-B14F-4D97-AF65-F5344CB8AC3E}">
        <p14:creationId xmlns:p14="http://schemas.microsoft.com/office/powerpoint/2010/main" val="3435794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a:latin typeface="宋体" pitchFamily="2" charset="-122"/>
                <a:ea typeface="宋体" pitchFamily="2" charset="-122"/>
              </a:rPr>
              <a:t>制作光盘映像文件、刻录光盘</a:t>
            </a:r>
          </a:p>
          <a:p>
            <a:pPr>
              <a:lnSpc>
                <a:spcPct val="150000"/>
              </a:lnSpc>
            </a:pPr>
            <a:r>
              <a:rPr lang="zh-CN" altLang="en-US" sz="2400" dirty="0">
                <a:latin typeface="宋体" pitchFamily="2" charset="-122"/>
                <a:ea typeface="宋体" pitchFamily="2" charset="-122"/>
              </a:rPr>
              <a:t>刻录光盘映像和制作启动</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a:t>
            </a:r>
            <a:endParaRPr lang="zh-CN" altLang="zh-CN" sz="2400" dirty="0">
              <a:latin typeface="宋体" pitchFamily="2" charset="-122"/>
              <a:ea typeface="宋体" pitchFamily="2" charset="-122"/>
            </a:endParaRP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5 </a:t>
            </a:r>
            <a:r>
              <a:rPr lang="en-US" altLang="zh-CN" sz="3600" dirty="0" smtClean="0">
                <a:solidFill>
                  <a:schemeClr val="bg2">
                    <a:lumMod val="50000"/>
                  </a:schemeClr>
                </a:solidFill>
              </a:rPr>
              <a:t> </a:t>
            </a:r>
            <a:r>
              <a:rPr lang="zh-CN" altLang="en-US" sz="3600" dirty="0" smtClean="0">
                <a:solidFill>
                  <a:schemeClr val="bg2">
                    <a:lumMod val="50000"/>
                  </a:schemeClr>
                </a:solidFill>
              </a:rPr>
              <a:t>虚拟</a:t>
            </a:r>
            <a:r>
              <a:rPr lang="zh-CN" altLang="en-US" sz="3600" dirty="0">
                <a:solidFill>
                  <a:schemeClr val="bg2">
                    <a:lumMod val="50000"/>
                  </a:schemeClr>
                </a:solidFill>
              </a:rPr>
              <a:t>光驱</a:t>
            </a:r>
            <a:r>
              <a:rPr lang="en-US" altLang="zh-CN" sz="3600" dirty="0">
                <a:solidFill>
                  <a:schemeClr val="bg2">
                    <a:lumMod val="50000"/>
                  </a:schemeClr>
                </a:solidFill>
              </a:rPr>
              <a:t>——</a:t>
            </a:r>
            <a:r>
              <a:rPr lang="en-US" altLang="zh-CN" sz="3600" dirty="0" err="1">
                <a:solidFill>
                  <a:schemeClr val="bg2">
                    <a:lumMod val="50000"/>
                  </a:schemeClr>
                </a:solidFill>
              </a:rPr>
              <a:t>UltraISO</a:t>
            </a:r>
            <a:r>
              <a:rPr lang="zh-CN" altLang="en-US" sz="3600" dirty="0">
                <a:solidFill>
                  <a:schemeClr val="bg2">
                    <a:lumMod val="50000"/>
                  </a:schemeClr>
                </a:solidFill>
              </a:rPr>
              <a:t>软碟通</a:t>
            </a:r>
          </a:p>
        </p:txBody>
      </p:sp>
    </p:spTree>
    <p:extLst>
      <p:ext uri="{BB962C8B-B14F-4D97-AF65-F5344CB8AC3E}">
        <p14:creationId xmlns:p14="http://schemas.microsoft.com/office/powerpoint/2010/main" val="20882112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lnSpcReduction="10000"/>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109728" indent="0">
              <a:lnSpc>
                <a:spcPct val="150000"/>
              </a:lnSpc>
              <a:buNone/>
            </a:pPr>
            <a:r>
              <a:rPr lang="zh-CN" altLang="en-US" sz="2400" dirty="0" smtClean="0">
                <a:latin typeface="宋体" pitchFamily="2" charset="-122"/>
                <a:ea typeface="宋体" pitchFamily="2" charset="-122"/>
              </a:rPr>
              <a:t>    使用</a:t>
            </a:r>
            <a:r>
              <a:rPr lang="en-US" altLang="zh-CN" sz="2400" dirty="0" err="1">
                <a:latin typeface="宋体" pitchFamily="2" charset="-122"/>
                <a:ea typeface="宋体" pitchFamily="2" charset="-122"/>
              </a:rPr>
              <a:t>UltraISO</a:t>
            </a:r>
            <a:r>
              <a:rPr lang="zh-CN" altLang="en-US" sz="2400" dirty="0">
                <a:latin typeface="宋体" pitchFamily="2" charset="-122"/>
                <a:ea typeface="宋体" pitchFamily="2" charset="-122"/>
              </a:rPr>
              <a:t>刻录光盘映像需要三个基本条件：映像文件；空白的光盘；刻录机。</a:t>
            </a:r>
          </a:p>
          <a:p>
            <a:pPr marL="109728" indent="0">
              <a:lnSpc>
                <a:spcPct val="150000"/>
              </a:lnSpc>
              <a:buNone/>
            </a:pPr>
            <a:r>
              <a:rPr lang="zh-CN" altLang="en-US" sz="2400" dirty="0" smtClean="0">
                <a:latin typeface="宋体" pitchFamily="2" charset="-122"/>
                <a:ea typeface="宋体" pitchFamily="2" charset="-122"/>
              </a:rPr>
              <a:t>    单击</a:t>
            </a:r>
            <a:r>
              <a:rPr lang="zh-CN" altLang="en-US" sz="2400" dirty="0">
                <a:latin typeface="宋体" pitchFamily="2" charset="-122"/>
                <a:ea typeface="宋体" pitchFamily="2" charset="-122"/>
              </a:rPr>
              <a:t>“工具”菜单栏，“刻录光盘映像”。在刻录光盘映像界面中，“刻录机”和“写入方式”采用默认值，勾选上“刻录校验”选项，选择“写入速度”和“映像文件”，单击“刻录”按钮开始刻录光盘映像，刻录完毕之后，光驱会自动弹出</a:t>
            </a:r>
            <a:r>
              <a:rPr lang="zh-CN" altLang="en-US" sz="2400" dirty="0" smtClean="0">
                <a:latin typeface="宋体" pitchFamily="2" charset="-122"/>
                <a:ea typeface="宋体" pitchFamily="2" charset="-122"/>
              </a:rPr>
              <a:t>。</a:t>
            </a:r>
            <a:endParaRPr lang="zh-CN" altLang="en-US" sz="2400" dirty="0">
              <a:latin typeface="宋体" pitchFamily="2" charset="-122"/>
              <a:ea typeface="宋体" pitchFamily="2" charset="-122"/>
            </a:endParaRP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5 </a:t>
            </a:r>
            <a:r>
              <a:rPr lang="en-US" altLang="zh-CN" sz="3600" dirty="0" smtClean="0">
                <a:solidFill>
                  <a:schemeClr val="bg2">
                    <a:lumMod val="50000"/>
                  </a:schemeClr>
                </a:solidFill>
              </a:rPr>
              <a:t> </a:t>
            </a:r>
            <a:r>
              <a:rPr lang="zh-CN" altLang="en-US" sz="3600" dirty="0" smtClean="0">
                <a:solidFill>
                  <a:schemeClr val="bg2">
                    <a:lumMod val="50000"/>
                  </a:schemeClr>
                </a:solidFill>
              </a:rPr>
              <a:t>虚拟</a:t>
            </a:r>
            <a:r>
              <a:rPr lang="zh-CN" altLang="en-US" sz="3600" dirty="0">
                <a:solidFill>
                  <a:schemeClr val="bg2">
                    <a:lumMod val="50000"/>
                  </a:schemeClr>
                </a:solidFill>
              </a:rPr>
              <a:t>光驱</a:t>
            </a:r>
            <a:r>
              <a:rPr lang="en-US" altLang="zh-CN" sz="3600" dirty="0">
                <a:solidFill>
                  <a:schemeClr val="bg2">
                    <a:lumMod val="50000"/>
                  </a:schemeClr>
                </a:solidFill>
              </a:rPr>
              <a:t>——</a:t>
            </a:r>
            <a:r>
              <a:rPr lang="en-US" altLang="zh-CN" sz="3600" dirty="0" err="1">
                <a:solidFill>
                  <a:schemeClr val="bg2">
                    <a:lumMod val="50000"/>
                  </a:schemeClr>
                </a:solidFill>
              </a:rPr>
              <a:t>UltraISO</a:t>
            </a:r>
            <a:r>
              <a:rPr lang="zh-CN" altLang="en-US" sz="3600" dirty="0">
                <a:solidFill>
                  <a:schemeClr val="bg2">
                    <a:lumMod val="50000"/>
                  </a:schemeClr>
                </a:solidFill>
              </a:rPr>
              <a:t>软碟通</a:t>
            </a:r>
          </a:p>
        </p:txBody>
      </p:sp>
    </p:spTree>
    <p:extLst>
      <p:ext uri="{BB962C8B-B14F-4D97-AF65-F5344CB8AC3E}">
        <p14:creationId xmlns:p14="http://schemas.microsoft.com/office/powerpoint/2010/main" val="676077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109728" indent="0">
              <a:lnSpc>
                <a:spcPct val="150000"/>
              </a:lnSpc>
              <a:buNone/>
            </a:pPr>
            <a:r>
              <a:rPr lang="en-US" altLang="zh-CN" sz="2400" dirty="0" smtClean="0">
                <a:latin typeface="宋体" pitchFamily="2" charset="-122"/>
                <a:ea typeface="宋体" pitchFamily="2" charset="-122"/>
              </a:rPr>
              <a:t>    </a:t>
            </a: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请使用</a:t>
            </a:r>
            <a:r>
              <a:rPr lang="en-US" altLang="zh-CN" sz="2400" dirty="0" err="1">
                <a:latin typeface="宋体" pitchFamily="2" charset="-122"/>
                <a:ea typeface="宋体" pitchFamily="2" charset="-122"/>
              </a:rPr>
              <a:t>UltraISO</a:t>
            </a:r>
            <a:r>
              <a:rPr lang="zh-CN" altLang="en-US" sz="2400" dirty="0">
                <a:latin typeface="宋体" pitchFamily="2" charset="-122"/>
                <a:ea typeface="宋体" pitchFamily="2" charset="-122"/>
              </a:rPr>
              <a:t>刻录已转换好格式的教学视频光盘映像。</a:t>
            </a:r>
          </a:p>
          <a:p>
            <a:pPr marL="109728" indent="0">
              <a:lnSpc>
                <a:spcPct val="150000"/>
              </a:lnSpc>
              <a:buNone/>
            </a:pPr>
            <a:r>
              <a:rPr lang="en-US" altLang="zh-CN" sz="2400" dirty="0" smtClean="0">
                <a:latin typeface="宋体" pitchFamily="2" charset="-122"/>
                <a:ea typeface="宋体" pitchFamily="2" charset="-122"/>
              </a:rPr>
              <a:t>    2</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准备一个容量是</a:t>
            </a:r>
            <a:r>
              <a:rPr lang="en-US" altLang="zh-CN" sz="2400" dirty="0">
                <a:latin typeface="宋体" pitchFamily="2" charset="-122"/>
                <a:ea typeface="宋体" pitchFamily="2" charset="-122"/>
              </a:rPr>
              <a:t>4GB</a:t>
            </a:r>
            <a:r>
              <a:rPr lang="zh-CN" altLang="en-US" sz="2400" dirty="0">
                <a:latin typeface="宋体" pitchFamily="2" charset="-122"/>
                <a:ea typeface="宋体" pitchFamily="2" charset="-122"/>
              </a:rPr>
              <a:t>的空白</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盘，使用</a:t>
            </a:r>
            <a:r>
              <a:rPr lang="en-US" altLang="zh-CN" sz="2400" dirty="0" err="1">
                <a:latin typeface="宋体" pitchFamily="2" charset="-122"/>
                <a:ea typeface="宋体" pitchFamily="2" charset="-122"/>
              </a:rPr>
              <a:t>UltraISO</a:t>
            </a:r>
            <a:r>
              <a:rPr lang="zh-CN" altLang="en-US" sz="2400" dirty="0">
                <a:latin typeface="宋体" pitchFamily="2" charset="-122"/>
                <a:ea typeface="宋体" pitchFamily="2" charset="-122"/>
              </a:rPr>
              <a:t>将其制作成启动</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a:t>
            </a:r>
            <a:r>
              <a:rPr lang="zh-CN" altLang="en-US" sz="2400" dirty="0" smtClean="0">
                <a:latin typeface="宋体" pitchFamily="2" charset="-122"/>
                <a:ea typeface="宋体" pitchFamily="2" charset="-122"/>
              </a:rPr>
              <a:t>。</a:t>
            </a:r>
            <a:endParaRPr lang="zh-CN" altLang="zh-CN" sz="2400" dirty="0">
              <a:latin typeface="宋体" pitchFamily="2" charset="-122"/>
              <a:ea typeface="宋体" pitchFamily="2" charset="-122"/>
            </a:endParaRP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5 </a:t>
            </a:r>
            <a:r>
              <a:rPr lang="en-US" altLang="zh-CN" sz="3600" dirty="0" smtClean="0">
                <a:solidFill>
                  <a:schemeClr val="bg2">
                    <a:lumMod val="50000"/>
                  </a:schemeClr>
                </a:solidFill>
              </a:rPr>
              <a:t> </a:t>
            </a:r>
            <a:r>
              <a:rPr lang="zh-CN" altLang="en-US" sz="3600" dirty="0" smtClean="0">
                <a:solidFill>
                  <a:schemeClr val="bg2">
                    <a:lumMod val="50000"/>
                  </a:schemeClr>
                </a:solidFill>
              </a:rPr>
              <a:t>虚拟</a:t>
            </a:r>
            <a:r>
              <a:rPr lang="zh-CN" altLang="en-US" sz="3600" dirty="0">
                <a:solidFill>
                  <a:schemeClr val="bg2">
                    <a:lumMod val="50000"/>
                  </a:schemeClr>
                </a:solidFill>
              </a:rPr>
              <a:t>光驱</a:t>
            </a:r>
            <a:r>
              <a:rPr lang="en-US" altLang="zh-CN" sz="3600" dirty="0">
                <a:solidFill>
                  <a:schemeClr val="bg2">
                    <a:lumMod val="50000"/>
                  </a:schemeClr>
                </a:solidFill>
              </a:rPr>
              <a:t>——</a:t>
            </a:r>
            <a:r>
              <a:rPr lang="en-US" altLang="zh-CN" sz="3600" dirty="0" err="1">
                <a:solidFill>
                  <a:schemeClr val="bg2">
                    <a:lumMod val="50000"/>
                  </a:schemeClr>
                </a:solidFill>
              </a:rPr>
              <a:t>UltraISO</a:t>
            </a:r>
            <a:r>
              <a:rPr lang="zh-CN" altLang="en-US" sz="3600" dirty="0">
                <a:solidFill>
                  <a:schemeClr val="bg2">
                    <a:lumMod val="50000"/>
                  </a:schemeClr>
                </a:solidFill>
              </a:rPr>
              <a:t>软碟通</a:t>
            </a:r>
          </a:p>
        </p:txBody>
      </p:sp>
    </p:spTree>
    <p:extLst>
      <p:ext uri="{BB962C8B-B14F-4D97-AF65-F5344CB8AC3E}">
        <p14:creationId xmlns:p14="http://schemas.microsoft.com/office/powerpoint/2010/main" val="19247372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496944"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300" dirty="0" smtClean="0">
                <a:latin typeface="宋体" pitchFamily="2" charset="-122"/>
                <a:ea typeface="宋体" pitchFamily="2" charset="-122"/>
              </a:rPr>
              <a:t>    </a:t>
            </a:r>
            <a:r>
              <a:rPr lang="en-US" altLang="zh-CN" sz="2300" dirty="0">
                <a:latin typeface="宋体" pitchFamily="2" charset="-122"/>
                <a:ea typeface="宋体" pitchFamily="2" charset="-122"/>
              </a:rPr>
              <a:t>1.</a:t>
            </a:r>
            <a:r>
              <a:rPr lang="zh-CN" altLang="en-US" sz="2300" dirty="0">
                <a:latin typeface="宋体" pitchFamily="2" charset="-122"/>
                <a:ea typeface="宋体" pitchFamily="2" charset="-122"/>
              </a:rPr>
              <a:t>使用</a:t>
            </a:r>
            <a:r>
              <a:rPr lang="en-US" altLang="zh-CN" sz="2300" dirty="0" err="1">
                <a:latin typeface="宋体" pitchFamily="2" charset="-122"/>
                <a:ea typeface="宋体" pitchFamily="2" charset="-122"/>
              </a:rPr>
              <a:t>UltraISO</a:t>
            </a:r>
            <a:r>
              <a:rPr lang="zh-CN" altLang="en-US" sz="2300" dirty="0">
                <a:latin typeface="宋体" pitchFamily="2" charset="-122"/>
                <a:ea typeface="宋体" pitchFamily="2" charset="-122"/>
              </a:rPr>
              <a:t>将准备好的教学资源光盘制作成</a:t>
            </a:r>
            <a:r>
              <a:rPr lang="en-US" altLang="zh-CN" sz="2300" dirty="0">
                <a:latin typeface="宋体" pitchFamily="2" charset="-122"/>
                <a:ea typeface="宋体" pitchFamily="2" charset="-122"/>
              </a:rPr>
              <a:t>ISO</a:t>
            </a:r>
            <a:r>
              <a:rPr lang="zh-CN" altLang="en-US" sz="2300" dirty="0">
                <a:latin typeface="宋体" pitchFamily="2" charset="-122"/>
                <a:ea typeface="宋体" pitchFamily="2" charset="-122"/>
              </a:rPr>
              <a:t>，并加载到虚拟光驱中。</a:t>
            </a:r>
          </a:p>
          <a:p>
            <a:pPr marL="0" indent="0">
              <a:lnSpc>
                <a:spcPct val="160000"/>
              </a:lnSpc>
              <a:buNone/>
            </a:pPr>
            <a:r>
              <a:rPr lang="en-US" altLang="zh-CN" sz="2300" dirty="0" smtClean="0">
                <a:latin typeface="宋体" pitchFamily="2" charset="-122"/>
                <a:ea typeface="宋体" pitchFamily="2" charset="-122"/>
              </a:rPr>
              <a:t>    2</a:t>
            </a:r>
            <a:r>
              <a:rPr lang="en-US" altLang="zh-CN" sz="2300" dirty="0">
                <a:latin typeface="宋体" pitchFamily="2" charset="-122"/>
                <a:ea typeface="宋体" pitchFamily="2" charset="-122"/>
              </a:rPr>
              <a:t>.</a:t>
            </a:r>
            <a:r>
              <a:rPr lang="zh-CN" altLang="en-US" sz="2300" dirty="0">
                <a:latin typeface="宋体" pitchFamily="2" charset="-122"/>
                <a:ea typeface="宋体" pitchFamily="2" charset="-122"/>
              </a:rPr>
              <a:t>使用</a:t>
            </a:r>
            <a:r>
              <a:rPr lang="en-US" altLang="zh-CN" sz="2300" dirty="0" err="1">
                <a:latin typeface="宋体" pitchFamily="2" charset="-122"/>
                <a:ea typeface="宋体" pitchFamily="2" charset="-122"/>
              </a:rPr>
              <a:t>UltraISO</a:t>
            </a:r>
            <a:r>
              <a:rPr lang="zh-CN" altLang="en-US" sz="2300" dirty="0">
                <a:latin typeface="宋体" pitchFamily="2" charset="-122"/>
                <a:ea typeface="宋体" pitchFamily="2" charset="-122"/>
              </a:rPr>
              <a:t>制作自己的个人作品数据光盘映像，并刻录成光盘。</a:t>
            </a:r>
          </a:p>
        </p:txBody>
      </p:sp>
      <p:sp>
        <p:nvSpPr>
          <p:cNvPr id="5" name="标题 2"/>
          <p:cNvSpPr>
            <a:spLocks noGrp="1"/>
          </p:cNvSpPr>
          <p:nvPr>
            <p:ph type="title"/>
          </p:nvPr>
        </p:nvSpPr>
        <p:spPr>
          <a:xfrm>
            <a:off x="457200" y="274638"/>
            <a:ext cx="8229600" cy="1143000"/>
          </a:xfrm>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5 </a:t>
            </a:r>
            <a:r>
              <a:rPr lang="en-US" altLang="zh-CN" sz="3600" dirty="0" smtClean="0">
                <a:solidFill>
                  <a:schemeClr val="bg2">
                    <a:lumMod val="50000"/>
                  </a:schemeClr>
                </a:solidFill>
              </a:rPr>
              <a:t> </a:t>
            </a:r>
            <a:r>
              <a:rPr lang="zh-CN" altLang="en-US" sz="3600" dirty="0" smtClean="0">
                <a:solidFill>
                  <a:schemeClr val="bg2">
                    <a:lumMod val="50000"/>
                  </a:schemeClr>
                </a:solidFill>
              </a:rPr>
              <a:t>虚拟</a:t>
            </a:r>
            <a:r>
              <a:rPr lang="zh-CN" altLang="en-US" sz="3600" dirty="0">
                <a:solidFill>
                  <a:schemeClr val="bg2">
                    <a:lumMod val="50000"/>
                  </a:schemeClr>
                </a:solidFill>
              </a:rPr>
              <a:t>光驱</a:t>
            </a:r>
            <a:r>
              <a:rPr lang="en-US" altLang="zh-CN" sz="3600" dirty="0">
                <a:solidFill>
                  <a:schemeClr val="bg2">
                    <a:lumMod val="50000"/>
                  </a:schemeClr>
                </a:solidFill>
              </a:rPr>
              <a:t>——</a:t>
            </a:r>
            <a:r>
              <a:rPr lang="en-US" altLang="zh-CN" sz="3600" dirty="0" err="1">
                <a:solidFill>
                  <a:schemeClr val="bg2">
                    <a:lumMod val="50000"/>
                  </a:schemeClr>
                </a:solidFill>
              </a:rPr>
              <a:t>UltraISO</a:t>
            </a:r>
            <a:r>
              <a:rPr lang="zh-CN" altLang="en-US" sz="3600" dirty="0">
                <a:solidFill>
                  <a:schemeClr val="bg2">
                    <a:lumMod val="50000"/>
                  </a:schemeClr>
                </a:solidFill>
              </a:rPr>
              <a:t>软碟通</a:t>
            </a:r>
          </a:p>
        </p:txBody>
      </p:sp>
    </p:spTree>
    <p:extLst>
      <p:ext uri="{BB962C8B-B14F-4D97-AF65-F5344CB8AC3E}">
        <p14:creationId xmlns:p14="http://schemas.microsoft.com/office/powerpoint/2010/main" val="1126503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a:bodyPr>
          <a:lstStyle/>
          <a:p>
            <a:pPr marL="0" indent="0">
              <a:lnSpc>
                <a:spcPct val="160000"/>
              </a:lnSpc>
              <a:buNone/>
            </a:pPr>
            <a:r>
              <a:rPr lang="zh-CN" altLang="en-US" sz="2800" b="1" dirty="0" smtClean="0">
                <a:solidFill>
                  <a:schemeClr val="bg2">
                    <a:lumMod val="50000"/>
                  </a:schemeClr>
                </a:solidFill>
              </a:rPr>
              <a:t>项目小结</a:t>
            </a:r>
            <a:endParaRPr lang="en-US" altLang="zh-CN" sz="2800" b="1" dirty="0" smtClean="0">
              <a:solidFill>
                <a:schemeClr val="bg2">
                  <a:lumMod val="50000"/>
                </a:schemeClr>
              </a:solidFill>
            </a:endParaRPr>
          </a:p>
          <a:p>
            <a:pPr marL="0" indent="0">
              <a:lnSpc>
                <a:spcPct val="160000"/>
              </a:lnSpc>
              <a:buNone/>
            </a:pPr>
            <a:r>
              <a:rPr lang="zh-CN" altLang="en-US" dirty="0" smtClean="0">
                <a:latin typeface="宋体" pitchFamily="2" charset="-122"/>
                <a:ea typeface="宋体" pitchFamily="2" charset="-122"/>
              </a:rPr>
              <a:t>    通过本项目的学习，掌握了</a:t>
            </a:r>
            <a:r>
              <a:rPr lang="zh-CN" altLang="zh-CN" dirty="0">
                <a:latin typeface="宋体" pitchFamily="2" charset="-122"/>
                <a:ea typeface="宋体" pitchFamily="2" charset="-122"/>
              </a:rPr>
              <a:t>系统优化、系统备份、硬件管理、磁盘管理、虚拟光驱等五个</a:t>
            </a:r>
            <a:r>
              <a:rPr lang="zh-CN" altLang="zh-CN" dirty="0" smtClean="0">
                <a:latin typeface="宋体" pitchFamily="2" charset="-122"/>
                <a:ea typeface="宋体" pitchFamily="2" charset="-122"/>
              </a:rPr>
              <a:t>方面</a:t>
            </a:r>
            <a:r>
              <a:rPr lang="zh-CN" altLang="en-US" dirty="0" smtClean="0">
                <a:latin typeface="宋体" pitchFamily="2" charset="-122"/>
                <a:ea typeface="宋体" pitchFamily="2" charset="-122"/>
              </a:rPr>
              <a:t>的知识，具备了优化和备份系统、管理硬件和分区、处理数据光盘的能力，能够解决系统的优化和硬件相关问题。</a:t>
            </a:r>
            <a:endParaRPr lang="en-US" altLang="zh-CN" dirty="0" smtClean="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a:solidFill>
                  <a:schemeClr val="bg2">
                    <a:lumMod val="50000"/>
                  </a:schemeClr>
                </a:solidFill>
              </a:rPr>
              <a:t>项目</a:t>
            </a:r>
            <a:r>
              <a:rPr lang="en-US" altLang="zh-CN" dirty="0">
                <a:solidFill>
                  <a:schemeClr val="bg2">
                    <a:lumMod val="50000"/>
                  </a:schemeClr>
                </a:solidFill>
              </a:rPr>
              <a:t>7</a:t>
            </a:r>
            <a:r>
              <a:rPr lang="zh-CN" altLang="en-US" dirty="0">
                <a:solidFill>
                  <a:schemeClr val="bg2">
                    <a:lumMod val="50000"/>
                  </a:schemeClr>
                </a:solidFill>
              </a:rPr>
              <a:t>　系统管理工具</a:t>
            </a:r>
          </a:p>
        </p:txBody>
      </p:sp>
    </p:spTree>
    <p:extLst>
      <p:ext uri="{BB962C8B-B14F-4D97-AF65-F5344CB8AC3E}">
        <p14:creationId xmlns:p14="http://schemas.microsoft.com/office/powerpoint/2010/main" val="37764427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zh-CN" sz="2400" dirty="0">
                <a:latin typeface="宋体" pitchFamily="2" charset="-122"/>
                <a:ea typeface="宋体" pitchFamily="2" charset="-122"/>
              </a:rPr>
              <a:t>很多应用程序在安装到系统后默认随系统启动，与此同时，我们使用计算机办公娱乐又会在系统中留下大量的临时文件。定期应用优化软件帮助系统减负才能保障计算机可靠运转。我们使用</a:t>
            </a:r>
            <a:r>
              <a:rPr lang="en-US" altLang="zh-CN" sz="2400" dirty="0">
                <a:latin typeface="宋体" pitchFamily="2" charset="-122"/>
                <a:ea typeface="宋体" pitchFamily="2" charset="-122"/>
              </a:rPr>
              <a:t>Windows</a:t>
            </a:r>
            <a:r>
              <a:rPr lang="zh-CN" altLang="zh-CN" sz="2400" dirty="0">
                <a:latin typeface="宋体" pitchFamily="2" charset="-122"/>
                <a:ea typeface="宋体" pitchFamily="2" charset="-122"/>
              </a:rPr>
              <a:t>优化大师按以下步骤来优化系统</a:t>
            </a:r>
            <a:r>
              <a:rPr lang="zh-CN" altLang="en-US" sz="2400" dirty="0">
                <a:latin typeface="宋体" pitchFamily="2" charset="-122"/>
                <a:ea typeface="宋体" pitchFamily="2" charset="-122"/>
              </a:rPr>
              <a:t>。</a:t>
            </a: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zh-CN" sz="3600" dirty="0">
                <a:solidFill>
                  <a:schemeClr val="bg2">
                    <a:lumMod val="50000"/>
                  </a:schemeClr>
                </a:solidFill>
              </a:rPr>
              <a:t>系统优化</a:t>
            </a:r>
            <a:r>
              <a:rPr lang="en-US" altLang="zh-CN" sz="3600" dirty="0">
                <a:solidFill>
                  <a:schemeClr val="bg2">
                    <a:lumMod val="50000"/>
                  </a:schemeClr>
                </a:solidFill>
              </a:rPr>
              <a:t>--Windows</a:t>
            </a:r>
            <a:r>
              <a:rPr lang="zh-CN" altLang="zh-CN" sz="3600" dirty="0">
                <a:solidFill>
                  <a:schemeClr val="bg2">
                    <a:lumMod val="50000"/>
                  </a:schemeClr>
                </a:solidFill>
              </a:rPr>
              <a:t>优化大师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452013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zh-CN" sz="2400" dirty="0">
                <a:latin typeface="宋体" pitchFamily="2" charset="-122"/>
                <a:ea typeface="宋体" pitchFamily="2" charset="-122"/>
              </a:rPr>
              <a:t>设定系统中的启动</a:t>
            </a:r>
            <a:r>
              <a:rPr lang="zh-CN" altLang="zh-CN" sz="2400" dirty="0" smtClean="0">
                <a:latin typeface="宋体" pitchFamily="2" charset="-122"/>
                <a:ea typeface="宋体" pitchFamily="2" charset="-122"/>
              </a:rPr>
              <a:t>项目</a:t>
            </a:r>
            <a:endParaRPr lang="zh-CN" altLang="zh-CN" sz="2400" dirty="0">
              <a:latin typeface="宋体" pitchFamily="2" charset="-122"/>
              <a:ea typeface="宋体" pitchFamily="2" charset="-122"/>
            </a:endParaRPr>
          </a:p>
          <a:p>
            <a:pPr>
              <a:lnSpc>
                <a:spcPct val="150000"/>
              </a:lnSpc>
            </a:pPr>
            <a:r>
              <a:rPr lang="zh-CN" altLang="zh-CN" sz="2400" dirty="0">
                <a:latin typeface="宋体" pitchFamily="2" charset="-122"/>
                <a:ea typeface="宋体" pitchFamily="2" charset="-122"/>
              </a:rPr>
              <a:t>清理系统中的垃圾</a:t>
            </a:r>
            <a:r>
              <a:rPr lang="zh-CN" altLang="zh-CN" sz="2400" dirty="0" smtClean="0">
                <a:latin typeface="宋体" pitchFamily="2" charset="-122"/>
                <a:ea typeface="宋体" pitchFamily="2" charset="-122"/>
              </a:rPr>
              <a:t>文件</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zh-CN" sz="3600" dirty="0" smtClean="0">
                <a:solidFill>
                  <a:schemeClr val="bg2">
                    <a:lumMod val="50000"/>
                  </a:schemeClr>
                </a:solidFill>
              </a:rPr>
              <a:t>系统优化</a:t>
            </a:r>
            <a:r>
              <a:rPr lang="en-US" altLang="zh-CN" sz="3600" dirty="0">
                <a:solidFill>
                  <a:schemeClr val="bg2">
                    <a:lumMod val="50000"/>
                  </a:schemeClr>
                </a:solidFill>
              </a:rPr>
              <a:t>—— Windows</a:t>
            </a:r>
            <a:r>
              <a:rPr lang="zh-CN" altLang="zh-CN" sz="3600" dirty="0">
                <a:solidFill>
                  <a:schemeClr val="bg2">
                    <a:lumMod val="50000"/>
                  </a:schemeClr>
                </a:solidFill>
              </a:rPr>
              <a:t>优化大师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1818730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a:p>
            <a:pPr marL="0" indent="0">
              <a:lnSpc>
                <a:spcPct val="160000"/>
              </a:lnSpc>
              <a:buNone/>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除了</a:t>
            </a:r>
            <a:r>
              <a:rPr lang="zh-CN" altLang="zh-CN" sz="2400" dirty="0">
                <a:latin typeface="宋体" pitchFamily="2" charset="-122"/>
                <a:ea typeface="宋体" pitchFamily="2" charset="-122"/>
              </a:rPr>
              <a:t>上面介绍的</a:t>
            </a:r>
            <a:r>
              <a:rPr lang="en-US" altLang="zh-CN" sz="2400" dirty="0">
                <a:latin typeface="宋体" pitchFamily="2" charset="-122"/>
                <a:ea typeface="宋体" pitchFamily="2" charset="-122"/>
              </a:rPr>
              <a:t>Windows</a:t>
            </a:r>
            <a:r>
              <a:rPr lang="zh-CN" altLang="zh-CN" sz="2400" dirty="0">
                <a:latin typeface="宋体" pitchFamily="2" charset="-122"/>
                <a:ea typeface="宋体" pitchFamily="2" charset="-122"/>
              </a:rPr>
              <a:t>优化大师外，还有许多优秀的系统优化软件，如</a:t>
            </a:r>
            <a:r>
              <a:rPr lang="en-US" altLang="zh-CN" sz="2400" dirty="0">
                <a:latin typeface="宋体" pitchFamily="2" charset="-122"/>
                <a:ea typeface="宋体" pitchFamily="2" charset="-122"/>
              </a:rPr>
              <a:t>360</a:t>
            </a:r>
            <a:r>
              <a:rPr lang="zh-CN" altLang="zh-CN" sz="2400" dirty="0">
                <a:latin typeface="宋体" pitchFamily="2" charset="-122"/>
                <a:ea typeface="宋体" pitchFamily="2" charset="-122"/>
              </a:rPr>
              <a:t>安全卫士、超级兔子、</a:t>
            </a:r>
            <a:r>
              <a:rPr lang="en-US" altLang="zh-CN" sz="2400" dirty="0" err="1">
                <a:latin typeface="宋体" pitchFamily="2" charset="-122"/>
                <a:ea typeface="宋体" pitchFamily="2" charset="-122"/>
              </a:rPr>
              <a:t>CCleaner</a:t>
            </a:r>
            <a:r>
              <a:rPr lang="zh-CN" altLang="zh-CN" sz="2400" dirty="0">
                <a:latin typeface="宋体" pitchFamily="2" charset="-122"/>
                <a:ea typeface="宋体" pitchFamily="2" charset="-122"/>
              </a:rPr>
              <a:t>等。</a:t>
            </a:r>
            <a:r>
              <a:rPr lang="en-US" altLang="zh-CN" sz="2400" dirty="0">
                <a:latin typeface="宋体" pitchFamily="2" charset="-122"/>
                <a:ea typeface="宋体" pitchFamily="2" charset="-122"/>
              </a:rPr>
              <a:t>360</a:t>
            </a:r>
            <a:r>
              <a:rPr lang="zh-CN" altLang="zh-CN" sz="2400" dirty="0">
                <a:latin typeface="宋体" pitchFamily="2" charset="-122"/>
                <a:ea typeface="宋体" pitchFamily="2" charset="-122"/>
              </a:rPr>
              <a:t>安全卫士除了具备木马查杀的功能外，还拥有强大的启动管理、垃圾清理等系统优化功能。</a:t>
            </a:r>
            <a:endParaRPr lang="en-US"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zh-CN" sz="3600" dirty="0" smtClean="0">
                <a:solidFill>
                  <a:schemeClr val="bg2">
                    <a:lumMod val="50000"/>
                  </a:schemeClr>
                </a:solidFill>
              </a:rPr>
              <a:t>系统优化</a:t>
            </a:r>
            <a:r>
              <a:rPr lang="en-US" altLang="zh-CN" sz="3600" dirty="0">
                <a:solidFill>
                  <a:schemeClr val="bg2">
                    <a:lumMod val="50000"/>
                  </a:schemeClr>
                </a:solidFill>
              </a:rPr>
              <a:t>—— Windows</a:t>
            </a:r>
            <a:r>
              <a:rPr lang="zh-CN" altLang="zh-CN" sz="3600" dirty="0">
                <a:solidFill>
                  <a:schemeClr val="bg2">
                    <a:lumMod val="50000"/>
                  </a:schemeClr>
                </a:solidFill>
              </a:rPr>
              <a:t>优化大师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1632078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拓展训练</a:t>
            </a:r>
            <a:endParaRPr lang="en-US" altLang="zh-CN" sz="2800" b="1" dirty="0">
              <a:solidFill>
                <a:schemeClr val="bg2">
                  <a:lumMod val="50000"/>
                </a:schemeClr>
              </a:solidFill>
            </a:endParaRPr>
          </a:p>
          <a:p>
            <a:pPr marL="0" indent="0">
              <a:lnSpc>
                <a:spcPct val="160000"/>
              </a:lnSpc>
              <a:buNone/>
            </a:pPr>
            <a:r>
              <a:rPr lang="en-US" altLang="zh-CN" sz="2400" dirty="0">
                <a:latin typeface="宋体" pitchFamily="2" charset="-122"/>
                <a:ea typeface="宋体" pitchFamily="2" charset="-122"/>
              </a:rPr>
              <a:t>    </a:t>
            </a:r>
            <a:r>
              <a:rPr lang="zh-CN" altLang="zh-CN" sz="2400" dirty="0">
                <a:latin typeface="宋体" pitchFamily="2" charset="-122"/>
                <a:ea typeface="宋体" pitchFamily="2" charset="-122"/>
              </a:rPr>
              <a:t>请使用</a:t>
            </a:r>
            <a:r>
              <a:rPr lang="en-US" altLang="zh-CN" sz="2400" dirty="0">
                <a:latin typeface="宋体" pitchFamily="2" charset="-122"/>
                <a:ea typeface="宋体" pitchFamily="2" charset="-122"/>
              </a:rPr>
              <a:t>360</a:t>
            </a:r>
            <a:r>
              <a:rPr lang="zh-CN" altLang="zh-CN" sz="2400" dirty="0">
                <a:latin typeface="宋体" pitchFamily="2" charset="-122"/>
                <a:ea typeface="宋体" pitchFamily="2" charset="-122"/>
              </a:rPr>
              <a:t>安全卫士对操作系统进行优化。</a:t>
            </a:r>
          </a:p>
        </p:txBody>
      </p:sp>
      <p:sp>
        <p:nvSpPr>
          <p:cNvPr id="3" name="标题 2"/>
          <p:cNvSpPr>
            <a:spLocks noGrp="1"/>
          </p:cNvSpPr>
          <p:nvPr>
            <p:ph type="title"/>
          </p:nvPr>
        </p:nvSpPr>
        <p:spPr/>
        <p:txBody>
          <a:bodyPr>
            <a:normAutofit fontScale="90000"/>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zh-CN" sz="3600" dirty="0" smtClean="0">
                <a:solidFill>
                  <a:schemeClr val="bg2">
                    <a:lumMod val="50000"/>
                  </a:schemeClr>
                </a:solidFill>
              </a:rPr>
              <a:t>系统优化</a:t>
            </a:r>
            <a:r>
              <a:rPr lang="en-US" altLang="zh-CN" sz="3600" dirty="0">
                <a:solidFill>
                  <a:schemeClr val="bg2">
                    <a:lumMod val="50000"/>
                  </a:schemeClr>
                </a:solidFill>
              </a:rPr>
              <a:t>—— Windows</a:t>
            </a:r>
            <a:r>
              <a:rPr lang="zh-CN" altLang="zh-CN" sz="3600" dirty="0">
                <a:solidFill>
                  <a:schemeClr val="bg2">
                    <a:lumMod val="50000"/>
                  </a:schemeClr>
                </a:solidFill>
              </a:rPr>
              <a:t>优化大师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10890474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251520" y="1484784"/>
            <a:ext cx="8640960" cy="5112568"/>
          </a:xfrm>
        </p:spPr>
        <p:txBody>
          <a:bodyPr>
            <a:normAutofit fontScale="92500"/>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a:solidFill>
                <a:schemeClr val="bg2">
                  <a:lumMod val="50000"/>
                </a:schemeClr>
              </a:solidFill>
            </a:endParaRPr>
          </a:p>
          <a:p>
            <a:pPr marL="0" indent="0">
              <a:lnSpc>
                <a:spcPct val="160000"/>
              </a:lnSpc>
              <a:buNone/>
            </a:pPr>
            <a:r>
              <a:rPr lang="en-US" altLang="zh-CN" sz="2500" dirty="0" smtClean="0">
                <a:latin typeface="宋体" pitchFamily="2" charset="-122"/>
                <a:ea typeface="宋体" pitchFamily="2" charset="-122"/>
              </a:rPr>
              <a:t>    1.</a:t>
            </a:r>
            <a:r>
              <a:rPr lang="zh-CN" altLang="zh-CN" sz="2500" dirty="0">
                <a:latin typeface="宋体" pitchFamily="2" charset="-122"/>
                <a:ea typeface="宋体" pitchFamily="2" charset="-122"/>
              </a:rPr>
              <a:t>使用</a:t>
            </a:r>
            <a:r>
              <a:rPr lang="en-US" altLang="zh-CN" sz="2500" dirty="0">
                <a:latin typeface="宋体" pitchFamily="2" charset="-122"/>
                <a:ea typeface="宋体" pitchFamily="2" charset="-122"/>
              </a:rPr>
              <a:t>Windows</a:t>
            </a:r>
            <a:r>
              <a:rPr lang="zh-CN" altLang="zh-CN" sz="2500" dirty="0">
                <a:latin typeface="宋体" pitchFamily="2" charset="-122"/>
                <a:ea typeface="宋体" pitchFamily="2" charset="-122"/>
              </a:rPr>
              <a:t>优化大师的桌面菜单优化功能对系统进行</a:t>
            </a:r>
            <a:r>
              <a:rPr lang="zh-CN" altLang="zh-CN" sz="2500" dirty="0" smtClean="0">
                <a:latin typeface="宋体" pitchFamily="2" charset="-122"/>
                <a:ea typeface="宋体" pitchFamily="2" charset="-122"/>
              </a:rPr>
              <a:t>优化。</a:t>
            </a:r>
            <a:endParaRPr lang="en-US" altLang="zh-CN" sz="2500" dirty="0" smtClean="0">
              <a:latin typeface="宋体" pitchFamily="2" charset="-122"/>
              <a:ea typeface="宋体" pitchFamily="2" charset="-122"/>
            </a:endParaRPr>
          </a:p>
          <a:p>
            <a:pPr marL="0" indent="0">
              <a:lnSpc>
                <a:spcPct val="160000"/>
              </a:lnSpc>
              <a:buNone/>
            </a:pPr>
            <a:r>
              <a:rPr lang="en-US" altLang="zh-CN" sz="2500" dirty="0">
                <a:latin typeface="宋体" pitchFamily="2" charset="-122"/>
                <a:ea typeface="宋体" pitchFamily="2" charset="-122"/>
              </a:rPr>
              <a:t> </a:t>
            </a:r>
            <a:r>
              <a:rPr lang="en-US" altLang="zh-CN" sz="2500" dirty="0" smtClean="0">
                <a:latin typeface="宋体" pitchFamily="2" charset="-122"/>
                <a:ea typeface="宋体" pitchFamily="2" charset="-122"/>
              </a:rPr>
              <a:t>   2.</a:t>
            </a:r>
            <a:r>
              <a:rPr lang="zh-CN" altLang="zh-CN" sz="2500" dirty="0">
                <a:latin typeface="宋体" pitchFamily="2" charset="-122"/>
                <a:ea typeface="宋体" pitchFamily="2" charset="-122"/>
              </a:rPr>
              <a:t>使用</a:t>
            </a:r>
            <a:r>
              <a:rPr lang="en-US" altLang="zh-CN" sz="2500" dirty="0">
                <a:latin typeface="宋体" pitchFamily="2" charset="-122"/>
                <a:ea typeface="宋体" pitchFamily="2" charset="-122"/>
              </a:rPr>
              <a:t>Windows</a:t>
            </a:r>
            <a:r>
              <a:rPr lang="zh-CN" altLang="zh-CN" sz="2500" dirty="0">
                <a:latin typeface="宋体" pitchFamily="2" charset="-122"/>
                <a:ea typeface="宋体" pitchFamily="2" charset="-122"/>
              </a:rPr>
              <a:t>优化大师的系统个性设置功能对系统进行优化</a:t>
            </a:r>
            <a:r>
              <a:rPr lang="zh-CN" altLang="zh-CN" sz="2500" dirty="0" smtClean="0">
                <a:latin typeface="宋体" pitchFamily="2" charset="-122"/>
                <a:ea typeface="宋体" pitchFamily="2" charset="-122"/>
              </a:rPr>
              <a:t>。</a:t>
            </a:r>
            <a:endParaRPr lang="en-US" altLang="zh-CN" sz="2500" dirty="0" smtClean="0">
              <a:latin typeface="宋体" pitchFamily="2" charset="-122"/>
              <a:ea typeface="宋体" pitchFamily="2" charset="-122"/>
            </a:endParaRPr>
          </a:p>
          <a:p>
            <a:pPr marL="0" indent="0">
              <a:lnSpc>
                <a:spcPct val="160000"/>
              </a:lnSpc>
              <a:buNone/>
            </a:pPr>
            <a:r>
              <a:rPr lang="en-US" altLang="zh-CN" sz="2500" dirty="0">
                <a:latin typeface="宋体" pitchFamily="2" charset="-122"/>
                <a:ea typeface="宋体" pitchFamily="2" charset="-122"/>
              </a:rPr>
              <a:t> </a:t>
            </a:r>
            <a:r>
              <a:rPr lang="en-US" altLang="zh-CN" sz="2500" dirty="0" smtClean="0">
                <a:latin typeface="宋体" pitchFamily="2" charset="-122"/>
                <a:ea typeface="宋体" pitchFamily="2" charset="-122"/>
              </a:rPr>
              <a:t>   3.</a:t>
            </a:r>
            <a:r>
              <a:rPr lang="zh-CN" altLang="zh-CN" sz="2500" dirty="0">
                <a:latin typeface="宋体" pitchFamily="2" charset="-122"/>
                <a:ea typeface="宋体" pitchFamily="2" charset="-122"/>
              </a:rPr>
              <a:t>使用</a:t>
            </a:r>
            <a:r>
              <a:rPr lang="en-US" altLang="zh-CN" sz="2500" dirty="0">
                <a:latin typeface="宋体" pitchFamily="2" charset="-122"/>
                <a:ea typeface="宋体" pitchFamily="2" charset="-122"/>
              </a:rPr>
              <a:t>Windows</a:t>
            </a:r>
            <a:r>
              <a:rPr lang="zh-CN" altLang="zh-CN" sz="2500" dirty="0">
                <a:latin typeface="宋体" pitchFamily="2" charset="-122"/>
                <a:ea typeface="宋体" pitchFamily="2" charset="-122"/>
              </a:rPr>
              <a:t>优化大师的后台服务优化功能对系统进行优化</a:t>
            </a:r>
            <a:r>
              <a:rPr lang="zh-CN" altLang="zh-CN" sz="2500" dirty="0" smtClean="0">
                <a:latin typeface="宋体" pitchFamily="2" charset="-122"/>
                <a:ea typeface="宋体" pitchFamily="2" charset="-122"/>
              </a:rPr>
              <a:t>。</a:t>
            </a:r>
            <a:endParaRPr lang="en-US" altLang="zh-CN" sz="2500" dirty="0" smtClean="0">
              <a:latin typeface="宋体" pitchFamily="2" charset="-122"/>
              <a:ea typeface="宋体" pitchFamily="2" charset="-122"/>
            </a:endParaRPr>
          </a:p>
          <a:p>
            <a:pPr marL="0" indent="0">
              <a:lnSpc>
                <a:spcPct val="160000"/>
              </a:lnSpc>
              <a:buNone/>
            </a:pPr>
            <a:r>
              <a:rPr lang="en-US" altLang="zh-CN" sz="2500" dirty="0">
                <a:latin typeface="宋体" pitchFamily="2" charset="-122"/>
                <a:ea typeface="宋体" pitchFamily="2" charset="-122"/>
              </a:rPr>
              <a:t> </a:t>
            </a:r>
            <a:r>
              <a:rPr lang="en-US" altLang="zh-CN" sz="2500" dirty="0" smtClean="0">
                <a:latin typeface="宋体" pitchFamily="2" charset="-122"/>
                <a:ea typeface="宋体" pitchFamily="2" charset="-122"/>
              </a:rPr>
              <a:t>   4.</a:t>
            </a:r>
            <a:r>
              <a:rPr lang="zh-CN" altLang="zh-CN" sz="2500" dirty="0">
                <a:latin typeface="宋体" pitchFamily="2" charset="-122"/>
                <a:ea typeface="宋体" pitchFamily="2" charset="-122"/>
              </a:rPr>
              <a:t>使用</a:t>
            </a:r>
            <a:r>
              <a:rPr lang="en-US" altLang="zh-CN" sz="2500" dirty="0">
                <a:latin typeface="宋体" pitchFamily="2" charset="-122"/>
                <a:ea typeface="宋体" pitchFamily="2" charset="-122"/>
              </a:rPr>
              <a:t>Windows</a:t>
            </a:r>
            <a:r>
              <a:rPr lang="zh-CN" altLang="zh-CN" sz="2500" dirty="0">
                <a:latin typeface="宋体" pitchFamily="2" charset="-122"/>
                <a:ea typeface="宋体" pitchFamily="2" charset="-122"/>
              </a:rPr>
              <a:t>优化大师的磁盘文件管理功能对系统进行清理</a:t>
            </a:r>
            <a:r>
              <a:rPr lang="zh-CN" altLang="zh-CN" sz="2500" dirty="0" smtClean="0">
                <a:latin typeface="宋体" pitchFamily="2" charset="-122"/>
                <a:ea typeface="宋体" pitchFamily="2" charset="-122"/>
              </a:rPr>
              <a:t>。</a:t>
            </a:r>
            <a:endParaRPr lang="en-US" altLang="zh-CN" sz="2500" dirty="0" smtClean="0">
              <a:latin typeface="宋体" pitchFamily="2" charset="-122"/>
              <a:ea typeface="宋体" pitchFamily="2" charset="-122"/>
            </a:endParaRPr>
          </a:p>
          <a:p>
            <a:pPr marL="0" indent="0">
              <a:lnSpc>
                <a:spcPct val="160000"/>
              </a:lnSpc>
              <a:buNone/>
            </a:pPr>
            <a:r>
              <a:rPr lang="en-US" altLang="zh-CN" sz="2500" dirty="0" smtClean="0">
                <a:latin typeface="宋体" pitchFamily="2" charset="-122"/>
                <a:ea typeface="宋体" pitchFamily="2" charset="-122"/>
              </a:rPr>
              <a:t>    5.</a:t>
            </a:r>
            <a:r>
              <a:rPr lang="zh-CN" altLang="zh-CN" sz="2500" dirty="0">
                <a:latin typeface="宋体" pitchFamily="2" charset="-122"/>
                <a:ea typeface="宋体" pitchFamily="2" charset="-122"/>
              </a:rPr>
              <a:t>使用</a:t>
            </a:r>
            <a:r>
              <a:rPr lang="en-US" altLang="zh-CN" sz="2500" dirty="0">
                <a:latin typeface="宋体" pitchFamily="2" charset="-122"/>
                <a:ea typeface="宋体" pitchFamily="2" charset="-122"/>
              </a:rPr>
              <a:t>Windows</a:t>
            </a:r>
            <a:r>
              <a:rPr lang="zh-CN" altLang="zh-CN" sz="2500" dirty="0">
                <a:latin typeface="宋体" pitchFamily="2" charset="-122"/>
                <a:ea typeface="宋体" pitchFamily="2" charset="-122"/>
              </a:rPr>
              <a:t>优化大师的安装补丁清理功能对系统进行清理</a:t>
            </a:r>
            <a:r>
              <a:rPr lang="zh-CN" altLang="zh-CN" sz="2500" dirty="0" smtClean="0">
                <a:latin typeface="宋体" pitchFamily="2" charset="-122"/>
                <a:ea typeface="宋体" pitchFamily="2" charset="-122"/>
              </a:rPr>
              <a:t>。</a:t>
            </a:r>
            <a:endParaRPr lang="zh-CN" altLang="zh-CN" sz="25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sz="3600" dirty="0">
                <a:solidFill>
                  <a:schemeClr val="bg2">
                    <a:lumMod val="50000"/>
                  </a:schemeClr>
                </a:solidFill>
              </a:rPr>
              <a:t>任务</a:t>
            </a:r>
            <a:r>
              <a:rPr lang="en-US" altLang="zh-CN" sz="3600" dirty="0">
                <a:solidFill>
                  <a:schemeClr val="bg2">
                    <a:lumMod val="50000"/>
                  </a:schemeClr>
                </a:solidFill>
              </a:rPr>
              <a:t>1</a:t>
            </a:r>
            <a:r>
              <a:rPr lang="zh-CN" altLang="en-US" sz="3600" dirty="0">
                <a:solidFill>
                  <a:schemeClr val="bg2">
                    <a:lumMod val="50000"/>
                  </a:schemeClr>
                </a:solidFill>
              </a:rPr>
              <a:t>　</a:t>
            </a:r>
            <a:r>
              <a:rPr lang="zh-CN" altLang="zh-CN" sz="3600" dirty="0" smtClean="0">
                <a:solidFill>
                  <a:schemeClr val="bg2">
                    <a:lumMod val="50000"/>
                  </a:schemeClr>
                </a:solidFill>
              </a:rPr>
              <a:t>系统优化</a:t>
            </a:r>
            <a:r>
              <a:rPr lang="en-US" altLang="zh-CN" sz="3600" dirty="0">
                <a:solidFill>
                  <a:schemeClr val="bg2">
                    <a:lumMod val="50000"/>
                  </a:schemeClr>
                </a:solidFill>
              </a:rPr>
              <a:t>—— Windows</a:t>
            </a:r>
            <a:r>
              <a:rPr lang="zh-CN" altLang="zh-CN" sz="3600" dirty="0">
                <a:solidFill>
                  <a:schemeClr val="bg2">
                    <a:lumMod val="50000"/>
                  </a:schemeClr>
                </a:solidFill>
              </a:rPr>
              <a:t>优化大师</a:t>
            </a:r>
            <a:endParaRPr lang="zh-CN" altLang="en-US" sz="3600" dirty="0">
              <a:solidFill>
                <a:schemeClr val="bg2">
                  <a:lumMod val="50000"/>
                </a:schemeClr>
              </a:solidFill>
            </a:endParaRPr>
          </a:p>
        </p:txBody>
      </p:sp>
    </p:spTree>
    <p:extLst>
      <p:ext uri="{BB962C8B-B14F-4D97-AF65-F5344CB8AC3E}">
        <p14:creationId xmlns:p14="http://schemas.microsoft.com/office/powerpoint/2010/main" val="3680920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zh-CN" sz="2400" dirty="0">
                <a:latin typeface="宋体" pitchFamily="2" charset="-122"/>
                <a:ea typeface="宋体" pitchFamily="2" charset="-122"/>
              </a:rPr>
              <a:t>计算机操作系统在病毒感染或软件异常安装的情况下可能无法正常启动，比起费时费力的重新安装系统，我们只需要提前做好系统备份工作就能便捷的利用备份文件恢复系统。我们这里用一键</a:t>
            </a:r>
            <a:r>
              <a:rPr lang="en-US" altLang="zh-CN" sz="2400" dirty="0">
                <a:latin typeface="宋体" pitchFamily="2" charset="-122"/>
                <a:ea typeface="宋体" pitchFamily="2" charset="-122"/>
              </a:rPr>
              <a:t>Ghost</a:t>
            </a:r>
            <a:r>
              <a:rPr lang="zh-CN" altLang="zh-CN" sz="2400" dirty="0">
                <a:latin typeface="宋体" pitchFamily="2" charset="-122"/>
                <a:ea typeface="宋体" pitchFamily="2" charset="-122"/>
              </a:rPr>
              <a:t>软件来备份系统。</a:t>
            </a:r>
            <a:endParaRPr lang="zh-CN" altLang="en-US"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smtClean="0">
                <a:solidFill>
                  <a:schemeClr val="bg2">
                    <a:lumMod val="50000"/>
                  </a:schemeClr>
                </a:solidFill>
              </a:rPr>
              <a:t>任务</a:t>
            </a:r>
            <a:r>
              <a:rPr lang="en-US" altLang="zh-CN" sz="3600" dirty="0" smtClean="0">
                <a:solidFill>
                  <a:schemeClr val="bg2">
                    <a:lumMod val="50000"/>
                  </a:schemeClr>
                </a:solidFill>
              </a:rPr>
              <a:t>2</a:t>
            </a:r>
            <a:r>
              <a:rPr lang="zh-CN" altLang="en-US" sz="3600" dirty="0">
                <a:solidFill>
                  <a:schemeClr val="bg2">
                    <a:lumMod val="50000"/>
                  </a:schemeClr>
                </a:solidFill>
              </a:rPr>
              <a:t>　</a:t>
            </a:r>
            <a:r>
              <a:rPr lang="zh-CN" altLang="zh-CN" sz="3600" dirty="0">
                <a:solidFill>
                  <a:schemeClr val="bg2">
                    <a:lumMod val="50000"/>
                  </a:schemeClr>
                </a:solidFill>
              </a:rPr>
              <a:t>系统</a:t>
            </a:r>
            <a:r>
              <a:rPr lang="zh-CN" altLang="zh-CN" sz="3600" dirty="0" smtClean="0">
                <a:solidFill>
                  <a:schemeClr val="bg2">
                    <a:lumMod val="50000"/>
                  </a:schemeClr>
                </a:solidFill>
              </a:rPr>
              <a:t>备份</a:t>
            </a:r>
            <a:r>
              <a:rPr lang="en-US" altLang="zh-CN" sz="3600" dirty="0">
                <a:solidFill>
                  <a:schemeClr val="bg2">
                    <a:lumMod val="50000"/>
                  </a:schemeClr>
                </a:solidFill>
              </a:rPr>
              <a:t>——</a:t>
            </a:r>
            <a:r>
              <a:rPr lang="zh-CN" altLang="zh-CN" sz="3600" dirty="0" smtClean="0">
                <a:solidFill>
                  <a:schemeClr val="bg2">
                    <a:lumMod val="50000"/>
                  </a:schemeClr>
                </a:solidFill>
              </a:rPr>
              <a:t>一</a:t>
            </a:r>
            <a:r>
              <a:rPr lang="zh-CN" altLang="zh-CN" sz="3600" dirty="0">
                <a:solidFill>
                  <a:schemeClr val="bg2">
                    <a:lumMod val="50000"/>
                  </a:schemeClr>
                </a:solidFill>
              </a:rPr>
              <a:t>键</a:t>
            </a:r>
            <a:r>
              <a:rPr lang="en-US" altLang="zh-CN" sz="3600" dirty="0">
                <a:solidFill>
                  <a:schemeClr val="bg2">
                    <a:lumMod val="50000"/>
                  </a:schemeClr>
                </a:solidFill>
              </a:rPr>
              <a:t>Ghost</a:t>
            </a:r>
            <a:endParaRPr lang="zh-CN" altLang="en-US" sz="3600" dirty="0">
              <a:solidFill>
                <a:schemeClr val="bg2">
                  <a:lumMod val="50000"/>
                </a:schemeClr>
              </a:solidFill>
            </a:endParaRPr>
          </a:p>
        </p:txBody>
      </p:sp>
    </p:spTree>
    <p:extLst>
      <p:ext uri="{BB962C8B-B14F-4D97-AF65-F5344CB8AC3E}">
        <p14:creationId xmlns:p14="http://schemas.microsoft.com/office/powerpoint/2010/main" val="35865641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150000"/>
              </a:lnSpc>
            </a:pPr>
            <a:r>
              <a:rPr lang="zh-CN" altLang="en-US" sz="2400" dirty="0" smtClean="0">
                <a:latin typeface="宋体" pitchFamily="2" charset="-122"/>
                <a:ea typeface="宋体" pitchFamily="2" charset="-122"/>
              </a:rPr>
              <a:t>安装一键</a:t>
            </a:r>
            <a:r>
              <a:rPr lang="en-US" altLang="zh-CN" sz="2400" dirty="0" smtClean="0">
                <a:latin typeface="宋体" pitchFamily="2" charset="-122"/>
                <a:ea typeface="宋体" pitchFamily="2" charset="-122"/>
              </a:rPr>
              <a:t>Ghost</a:t>
            </a:r>
            <a:r>
              <a:rPr lang="zh-CN" altLang="en-US" sz="2400" dirty="0" smtClean="0">
                <a:latin typeface="宋体" pitchFamily="2" charset="-122"/>
                <a:ea typeface="宋体" pitchFamily="2" charset="-122"/>
              </a:rPr>
              <a:t>软件</a:t>
            </a:r>
            <a:endParaRPr lang="zh-CN" altLang="zh-CN" sz="2400" dirty="0">
              <a:latin typeface="宋体" pitchFamily="2" charset="-122"/>
              <a:ea typeface="宋体" pitchFamily="2" charset="-122"/>
            </a:endParaRPr>
          </a:p>
          <a:p>
            <a:pPr>
              <a:lnSpc>
                <a:spcPct val="150000"/>
              </a:lnSpc>
            </a:pPr>
            <a:r>
              <a:rPr lang="zh-CN" altLang="en-US" sz="2400" dirty="0" smtClean="0">
                <a:latin typeface="宋体" pitchFamily="2" charset="-122"/>
                <a:ea typeface="宋体" pitchFamily="2" charset="-122"/>
              </a:rPr>
              <a:t>用</a:t>
            </a:r>
            <a:r>
              <a:rPr lang="zh-CN" altLang="en-US" sz="2400" dirty="0">
                <a:latin typeface="宋体" pitchFamily="2" charset="-122"/>
                <a:ea typeface="宋体" pitchFamily="2" charset="-122"/>
              </a:rPr>
              <a:t>一键</a:t>
            </a:r>
            <a:r>
              <a:rPr lang="en-US" altLang="zh-CN" sz="2400" dirty="0">
                <a:latin typeface="宋体" pitchFamily="2" charset="-122"/>
                <a:ea typeface="宋体" pitchFamily="2" charset="-122"/>
              </a:rPr>
              <a:t>Ghost</a:t>
            </a:r>
            <a:r>
              <a:rPr lang="zh-CN" altLang="en-US" sz="2400" dirty="0" smtClean="0">
                <a:latin typeface="宋体" pitchFamily="2" charset="-122"/>
                <a:ea typeface="宋体" pitchFamily="2" charset="-122"/>
              </a:rPr>
              <a:t>软件备份系统</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a:bodyPr>
          <a:lstStyle/>
          <a:p>
            <a:r>
              <a:rPr lang="zh-CN" altLang="en-US" sz="3600" dirty="0">
                <a:solidFill>
                  <a:schemeClr val="bg2">
                    <a:lumMod val="50000"/>
                  </a:schemeClr>
                </a:solidFill>
              </a:rPr>
              <a:t>任务</a:t>
            </a:r>
            <a:r>
              <a:rPr lang="en-US" altLang="zh-CN" sz="3600" dirty="0">
                <a:solidFill>
                  <a:schemeClr val="bg2">
                    <a:lumMod val="50000"/>
                  </a:schemeClr>
                </a:solidFill>
              </a:rPr>
              <a:t>2</a:t>
            </a:r>
            <a:r>
              <a:rPr lang="zh-CN" altLang="en-US" sz="3600" dirty="0">
                <a:solidFill>
                  <a:schemeClr val="bg2">
                    <a:lumMod val="50000"/>
                  </a:schemeClr>
                </a:solidFill>
              </a:rPr>
              <a:t>　</a:t>
            </a:r>
            <a:r>
              <a:rPr lang="zh-CN" altLang="zh-CN" sz="3600" dirty="0">
                <a:solidFill>
                  <a:schemeClr val="bg2">
                    <a:lumMod val="50000"/>
                  </a:schemeClr>
                </a:solidFill>
              </a:rPr>
              <a:t>系统</a:t>
            </a:r>
            <a:r>
              <a:rPr lang="zh-CN" altLang="zh-CN" sz="3600" dirty="0" smtClean="0">
                <a:solidFill>
                  <a:schemeClr val="bg2">
                    <a:lumMod val="50000"/>
                  </a:schemeClr>
                </a:solidFill>
              </a:rPr>
              <a:t>备份</a:t>
            </a:r>
            <a:r>
              <a:rPr lang="en-US" altLang="zh-CN" sz="3600" dirty="0">
                <a:solidFill>
                  <a:schemeClr val="bg2">
                    <a:lumMod val="50000"/>
                  </a:schemeClr>
                </a:solidFill>
              </a:rPr>
              <a:t>——</a:t>
            </a:r>
            <a:r>
              <a:rPr lang="zh-CN" altLang="zh-CN" sz="3600" dirty="0" smtClean="0">
                <a:solidFill>
                  <a:schemeClr val="bg2">
                    <a:lumMod val="50000"/>
                  </a:schemeClr>
                </a:solidFill>
              </a:rPr>
              <a:t>一</a:t>
            </a:r>
            <a:r>
              <a:rPr lang="zh-CN" altLang="zh-CN" sz="3600" dirty="0">
                <a:solidFill>
                  <a:schemeClr val="bg2">
                    <a:lumMod val="50000"/>
                  </a:schemeClr>
                </a:solidFill>
              </a:rPr>
              <a:t>键</a:t>
            </a:r>
            <a:r>
              <a:rPr lang="en-US" altLang="zh-CN" sz="3600" dirty="0">
                <a:solidFill>
                  <a:schemeClr val="bg2">
                    <a:lumMod val="50000"/>
                  </a:schemeClr>
                </a:solidFill>
              </a:rPr>
              <a:t>Ghost</a:t>
            </a:r>
            <a:endParaRPr lang="zh-CN" altLang="en-US" sz="3600" dirty="0">
              <a:solidFill>
                <a:schemeClr val="bg2">
                  <a:lumMod val="50000"/>
                </a:schemeClr>
              </a:solidFill>
            </a:endParaRPr>
          </a:p>
        </p:txBody>
      </p:sp>
    </p:spTree>
    <p:extLst>
      <p:ext uri="{BB962C8B-B14F-4D97-AF65-F5344CB8AC3E}">
        <p14:creationId xmlns:p14="http://schemas.microsoft.com/office/powerpoint/2010/main" val="28803611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281</TotalTime>
  <Words>1505</Words>
  <Application>Microsoft Office PowerPoint</Application>
  <PresentationFormat>全屏显示(4:3)</PresentationFormat>
  <Paragraphs>110</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聚合</vt:lpstr>
      <vt:lpstr>项目7　系统管理工具</vt:lpstr>
      <vt:lpstr>项目7　系统管理工具</vt:lpstr>
      <vt:lpstr>任务1　系统优化--Windows优化大师</vt:lpstr>
      <vt:lpstr>任务1　系统优化—— Windows优化大师</vt:lpstr>
      <vt:lpstr>任务1　系统优化—— Windows优化大师</vt:lpstr>
      <vt:lpstr>任务1　系统优化—— Windows优化大师</vt:lpstr>
      <vt:lpstr>任务1　系统优化—— Windows优化大师</vt:lpstr>
      <vt:lpstr>任务2　系统备份——一键Ghost</vt:lpstr>
      <vt:lpstr>任务2　系统备份——一键Ghost</vt:lpstr>
      <vt:lpstr>任务2　系统备份——一键Ghost</vt:lpstr>
      <vt:lpstr>任务2　系统备份——一键Ghost</vt:lpstr>
      <vt:lpstr>任务2　系统备份——一键Ghost</vt:lpstr>
      <vt:lpstr>任务3　硬件管理——鲁大师</vt:lpstr>
      <vt:lpstr>任务3　硬件管理——鲁大师</vt:lpstr>
      <vt:lpstr>任务3　硬件管理——鲁大师</vt:lpstr>
      <vt:lpstr>任务3　硬件管理——鲁大师</vt:lpstr>
      <vt:lpstr>任务3　硬件管理——鲁大师</vt:lpstr>
      <vt:lpstr>任务4  磁盘管理——傲梅分区助手</vt:lpstr>
      <vt:lpstr>PowerPoint 演示文稿</vt:lpstr>
      <vt:lpstr>任务4  磁盘管理——傲梅分区助手</vt:lpstr>
      <vt:lpstr>任务4  磁盘管理——傲梅分区助手</vt:lpstr>
      <vt:lpstr>任务4  磁盘管理——傲梅分区助手</vt:lpstr>
      <vt:lpstr>任务5  虚拟光驱——UltraISO软碟通</vt:lpstr>
      <vt:lpstr>任务5  虚拟光驱——UltraISO软碟通</vt:lpstr>
      <vt:lpstr>任务5  虚拟光驱——UltraISO软碟通</vt:lpstr>
      <vt:lpstr>任务5  虚拟光驱——UltraISO软碟通</vt:lpstr>
      <vt:lpstr>任务5  虚拟光驱——UltraISO软碟通</vt:lpstr>
      <vt:lpstr>项目7　系统管理工具</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项目3 文件管理工具</dc:title>
  <dc:creator>Microsoft</dc:creator>
  <cp:lastModifiedBy>oliver</cp:lastModifiedBy>
  <cp:revision>32</cp:revision>
  <dcterms:created xsi:type="dcterms:W3CDTF">2018-07-03T11:46:00Z</dcterms:created>
  <dcterms:modified xsi:type="dcterms:W3CDTF">2018-07-30T08:02:36Z</dcterms:modified>
</cp:coreProperties>
</file>