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2" r:id="rId6"/>
    <p:sldId id="281" r:id="rId7"/>
    <p:sldId id="282" r:id="rId8"/>
    <p:sldId id="284" r:id="rId9"/>
    <p:sldId id="286" r:id="rId10"/>
    <p:sldId id="283" r:id="rId11"/>
    <p:sldId id="287" r:id="rId12"/>
    <p:sldId id="288" r:id="rId13"/>
    <p:sldId id="291" r:id="rId14"/>
    <p:sldId id="293" r:id="rId15"/>
    <p:sldId id="294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280" r:id="rId4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项目简介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96913" algn="just">
              <a:lnSpc>
                <a:spcPct val="150000"/>
              </a:lnSpc>
              <a:buNone/>
            </a:pPr>
            <a:r>
              <a:rPr lang="zh-CN" altLang="zh-CN" dirty="0">
                <a:latin typeface="宋体" pitchFamily="2" charset="-122"/>
                <a:ea typeface="宋体" pitchFamily="2" charset="-122"/>
              </a:rPr>
              <a:t>计算机强大的多媒体功能，使人们的生活变得更加丰富多彩。在工作之余，用计算机欣赏音乐或者观看影视作品的确是一件十分惬意的事情。喜欢制作、合成、剪辑视频的用户可以对音频和视频进行编辑和剪辑。本项目将介绍与媒体播放和编辑相关的一些软件使用方法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</a:rPr>
              <a:t>娱乐视听及处理工具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搜索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三首歌曲，下载至桌面，并添加到本地音乐。 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试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听王菲的歌曲“无问西东”，并下载。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3.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刘德华的歌曲“踢出个未来”。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4.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自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建歌单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，将歌曲“无问西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东”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踢出个未来”添加到自建歌单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5.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三首自己喜欢的歌曲，并添加到自建歌单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百度音乐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3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30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3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Adobe Audition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是一款可以编辑声音的专业软件，功能特别强大，专为在照相室、广播设备和后期制作设备方面工作的音频和视频专业人员设计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可以为朗诵添加背景音乐、为歌曲添加伴奏、可以制作音乐串烧、可以制作多角色配音效果、可以自己录歌、制作手机铃声等等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zh-CN" altLang="en-US" sz="4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4600" dirty="0">
                <a:solidFill>
                  <a:schemeClr val="bg2">
                    <a:lumMod val="50000"/>
                  </a:schemeClr>
                </a:solidFill>
              </a:rPr>
              <a:t>音频</a:t>
            </a:r>
            <a:r>
              <a:rPr lang="zh-CN" altLang="zh-CN" sz="4600" dirty="0" smtClean="0">
                <a:solidFill>
                  <a:schemeClr val="bg2">
                    <a:lumMod val="50000"/>
                  </a:schemeClr>
                </a:solidFill>
              </a:rPr>
              <a:t>处理</a:t>
            </a:r>
            <a:r>
              <a:rPr lang="en-US" altLang="zh-CN" sz="4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4600" dirty="0" smtClean="0">
                <a:solidFill>
                  <a:schemeClr val="bg2">
                    <a:lumMod val="50000"/>
                  </a:schemeClr>
                </a:solidFill>
              </a:rPr>
              <a:t>Audition</a:t>
            </a:r>
            <a:r>
              <a:rPr lang="zh-CN" altLang="zh-CN" sz="4600" dirty="0">
                <a:solidFill>
                  <a:schemeClr val="bg2">
                    <a:lumMod val="50000"/>
                  </a:schemeClr>
                </a:solidFill>
              </a:rPr>
              <a:t>的应用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6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424936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2500" dirty="0" smtClean="0"/>
              <a:t> </a:t>
            </a:r>
            <a:r>
              <a:rPr lang="en-US" altLang="zh-CN" sz="2100" dirty="0" smtClean="0">
                <a:latin typeface="宋体" pitchFamily="2" charset="-122"/>
                <a:ea typeface="宋体" pitchFamily="2" charset="-122"/>
              </a:rPr>
              <a:t>Audition </a:t>
            </a:r>
            <a:r>
              <a:rPr lang="en-US" altLang="zh-CN" sz="2100" dirty="0">
                <a:latin typeface="宋体" pitchFamily="2" charset="-122"/>
                <a:ea typeface="宋体" pitchFamily="2" charset="-122"/>
              </a:rPr>
              <a:t>CS6 </a:t>
            </a:r>
            <a:r>
              <a:rPr lang="zh-CN" altLang="zh-CN" sz="2100" dirty="0">
                <a:latin typeface="宋体" pitchFamily="2" charset="-122"/>
                <a:ea typeface="宋体" pitchFamily="2" charset="-122"/>
              </a:rPr>
              <a:t>的界面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100" dirty="0" smtClean="0">
                <a:latin typeface="宋体" pitchFamily="2" charset="-122"/>
                <a:ea typeface="宋体" pitchFamily="2" charset="-122"/>
              </a:rPr>
              <a:t>单轨</a:t>
            </a:r>
            <a:r>
              <a:rPr lang="zh-CN" altLang="zh-CN" sz="2100" dirty="0">
                <a:latin typeface="宋体" pitchFamily="2" charset="-122"/>
                <a:ea typeface="宋体" pitchFamily="2" charset="-122"/>
              </a:rPr>
              <a:t>编辑和多轨混音编辑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100" dirty="0" smtClean="0">
                <a:latin typeface="宋体" pitchFamily="2" charset="-122"/>
                <a:ea typeface="宋体" pitchFamily="2" charset="-122"/>
              </a:rPr>
              <a:t>新建</a:t>
            </a:r>
            <a:r>
              <a:rPr lang="zh-CN" altLang="zh-CN" sz="2100" dirty="0">
                <a:latin typeface="宋体" pitchFamily="2" charset="-122"/>
                <a:ea typeface="宋体" pitchFamily="2" charset="-122"/>
              </a:rPr>
              <a:t>多轨项目、导入音频、保存多轨混音、导出多轨混音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100" dirty="0" smtClean="0">
                <a:latin typeface="宋体" pitchFamily="2" charset="-122"/>
                <a:ea typeface="宋体" pitchFamily="2" charset="-122"/>
              </a:rPr>
              <a:t>移动</a:t>
            </a:r>
            <a:r>
              <a:rPr lang="zh-CN" altLang="zh-CN" sz="2100" dirty="0">
                <a:latin typeface="宋体" pitchFamily="2" charset="-122"/>
                <a:ea typeface="宋体" pitchFamily="2" charset="-122"/>
              </a:rPr>
              <a:t>工具、剃刀工具、时间选区工具的使用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100" dirty="0" smtClean="0">
                <a:latin typeface="宋体" pitchFamily="2" charset="-122"/>
                <a:ea typeface="宋体" pitchFamily="2" charset="-122"/>
              </a:rPr>
              <a:t>效果</a:t>
            </a:r>
            <a:r>
              <a:rPr lang="zh-CN" altLang="zh-CN" sz="2100" dirty="0">
                <a:latin typeface="宋体" pitchFamily="2" charset="-122"/>
                <a:ea typeface="宋体" pitchFamily="2" charset="-122"/>
              </a:rPr>
              <a:t>菜单中中置声道提取、伸缩与变调、振幅与压限、降噪的应用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4400" dirty="0">
                <a:solidFill>
                  <a:schemeClr val="bg2">
                    <a:lumMod val="50000"/>
                  </a:schemeClr>
                </a:solidFill>
              </a:rPr>
              <a:t>音频处理</a:t>
            </a:r>
            <a:r>
              <a:rPr lang="en-US" altLang="zh-CN" sz="4400" dirty="0">
                <a:solidFill>
                  <a:schemeClr val="bg2">
                    <a:lumMod val="50000"/>
                  </a:schemeClr>
                </a:solidFill>
              </a:rPr>
              <a:t>--Audition</a:t>
            </a:r>
            <a:r>
              <a:rPr lang="zh-CN" altLang="zh-CN" sz="4400" dirty="0">
                <a:solidFill>
                  <a:schemeClr val="bg2">
                    <a:lumMod val="50000"/>
                  </a:schemeClr>
                </a:solidFill>
              </a:rPr>
              <a:t>的应用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1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lvl="0" indent="0">
              <a:lnSpc>
                <a:spcPct val="20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录入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一首诗，并配上背景音乐。</a:t>
            </a:r>
          </a:p>
          <a:p>
            <a:pPr marL="109728" lvl="0" indent="0">
              <a:lnSpc>
                <a:spcPct val="20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录入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一段演讲稿，并配上背景音乐。</a:t>
            </a:r>
          </a:p>
          <a:p>
            <a:pPr marL="109728" indent="0">
              <a:lnSpc>
                <a:spcPct val="20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3.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制作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一段音乐串烧。</a:t>
            </a:r>
          </a:p>
          <a:p>
            <a:pPr marL="109728" indent="0">
              <a:lnSpc>
                <a:spcPct val="20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4.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录入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一个寓言故事，并分角色配音。</a:t>
            </a:r>
          </a:p>
          <a:p>
            <a:pPr marL="109728" indent="0">
              <a:lnSpc>
                <a:spcPct val="21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    5.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制作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一首自己唱的歌曲，并添加伴奏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07504" y="341784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4400" dirty="0">
                <a:solidFill>
                  <a:schemeClr val="bg2">
                    <a:lumMod val="50000"/>
                  </a:schemeClr>
                </a:solidFill>
              </a:rPr>
              <a:t>音频处理</a:t>
            </a:r>
            <a:r>
              <a:rPr lang="en-US" altLang="zh-CN" sz="4400" dirty="0">
                <a:solidFill>
                  <a:schemeClr val="bg2">
                    <a:lumMod val="50000"/>
                  </a:schemeClr>
                </a:solidFill>
              </a:rPr>
              <a:t>--Audition</a:t>
            </a:r>
            <a:r>
              <a:rPr lang="zh-CN" altLang="zh-CN" sz="4400" dirty="0">
                <a:solidFill>
                  <a:schemeClr val="bg2">
                    <a:lumMod val="50000"/>
                  </a:schemeClr>
                </a:solidFill>
              </a:rPr>
              <a:t>的应用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1703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暴风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影音是北京暴风网际科技有限公司推出的一款视频播放器，该播放器兼容大多数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的视频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格式，被人们称为“万能播放器”。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暴风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影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音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采用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全新的程序结构，配合各功能调度优化，启动速度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提升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倍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，同时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开放解码器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调节接口，供高级用户使用，速度和视频的双重快体验。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　视频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播放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暴风影音</a:t>
            </a:r>
            <a:endParaRPr lang="zh-CN" alt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7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本地视频和在线视频的播放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五种播放模式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音量的调整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视频画面的截取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视频播放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暴风影音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视频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播放器能播放以数字信号形式存储的视频。当然，大多数视频播放器也支持播放音 频文件。除了暴风影音外，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还有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影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音、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KMPlayer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PP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视频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QQLive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、迅雷看看、百度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影音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等。大多数视频播放器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既有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PC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，也有手机版。 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视频播放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暴风影音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96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</a:t>
            </a: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训练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buNone/>
            </a:pPr>
            <a:r>
              <a:rPr lang="en-US" altLang="zh-CN" sz="2800" dirty="0" smtClean="0">
                <a:solidFill>
                  <a:schemeClr val="bg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800" dirty="0" smtClean="0">
                <a:solidFill>
                  <a:schemeClr val="bg2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并安装迅雷看看，在线点播一部自己喜爱的综艺节目。 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视频播放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暴风影音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4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手机拍摄一段视频，将其复制粘贴至计算机中，并使用播放器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进行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播放。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QQLive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并安装至手机中，并在线播放“中国诗词大会”的视频。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视频播放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暴风影音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7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爱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奇艺（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http://www.iqiyi.com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）是全球领先的提供网络视频服务的大型视频网站，内容丰 富，涵盖电影、电视剧、综艺、动漫、生活、体育、音乐等多方面内容，以其视频数量大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、种类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多、质量高的特点赢得了广大视频爱好者的喜爱。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　网络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视频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爱奇艺</a:t>
            </a:r>
            <a:endParaRPr lang="zh-CN" alt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6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824536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3300" b="1" dirty="0" smtClean="0">
                <a:solidFill>
                  <a:schemeClr val="bg2">
                    <a:lumMod val="50000"/>
                  </a:schemeClr>
                </a:solidFill>
              </a:rPr>
              <a:t>学习目标</a:t>
            </a:r>
            <a:endParaRPr lang="en-US" altLang="zh-CN" sz="33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dirty="0">
                <a:sym typeface="ZapfDingbats"/>
              </a:rPr>
              <a:t> </a:t>
            </a:r>
            <a:r>
              <a:rPr lang="en-US" altLang="zh-CN" dirty="0" smtClean="0">
                <a:sym typeface="ZapfDingbats"/>
              </a:rPr>
              <a:t> </a:t>
            </a:r>
            <a:r>
              <a:rPr lang="zh-CN" altLang="en-US" sz="2100" dirty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使用</a:t>
            </a:r>
            <a:r>
              <a:rPr lang="en-US" altLang="zh-CN" sz="2100" dirty="0" smtClean="0"/>
              <a:t>Windows Media </a:t>
            </a:r>
            <a:r>
              <a:rPr lang="en-US" altLang="zh-CN" sz="2100" dirty="0" smtClean="0"/>
              <a:t>Player</a:t>
            </a:r>
            <a:r>
              <a:rPr lang="zh-CN" altLang="zh-CN" sz="2100" dirty="0" smtClean="0"/>
              <a:t>播放器</a:t>
            </a:r>
            <a:r>
              <a:rPr lang="zh-CN" altLang="zh-CN" sz="2100" dirty="0" smtClean="0"/>
              <a:t>，播放本地视频、音频和</a:t>
            </a:r>
            <a:r>
              <a:rPr lang="zh-CN" altLang="zh-CN" sz="2100" dirty="0" smtClean="0"/>
              <a:t>图片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en-US" sz="2100" dirty="0" smtClean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使用百度音乐播放网络音频、</a:t>
            </a:r>
            <a:r>
              <a:rPr lang="zh-CN" altLang="zh-CN" sz="2100" dirty="0" smtClean="0"/>
              <a:t>视频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zh-CN" sz="2100" dirty="0" smtClean="0"/>
              <a:t>熟练使用</a:t>
            </a:r>
            <a:r>
              <a:rPr lang="en-US" altLang="zh-CN" sz="2100" dirty="0" smtClean="0"/>
              <a:t>Audition</a:t>
            </a:r>
            <a:r>
              <a:rPr lang="zh-CN" altLang="zh-CN" sz="2100" dirty="0" smtClean="0"/>
              <a:t>，编辑</a:t>
            </a:r>
            <a:r>
              <a:rPr lang="zh-CN" altLang="zh-CN" sz="2100" dirty="0" smtClean="0"/>
              <a:t>音频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en-US" sz="2100" dirty="0" smtClean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使用暴风影音观看本地视频和网络</a:t>
            </a:r>
            <a:r>
              <a:rPr lang="zh-CN" altLang="zh-CN" sz="2100" dirty="0" smtClean="0"/>
              <a:t>视频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en-US" sz="2100" dirty="0" smtClean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使用爱奇艺看网络</a:t>
            </a:r>
            <a:r>
              <a:rPr lang="zh-CN" altLang="zh-CN" sz="2100" dirty="0" smtClean="0"/>
              <a:t>视频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zh-CN" sz="2100" dirty="0" smtClean="0"/>
              <a:t>熟练使用会声会影，编辑、剪辑</a:t>
            </a:r>
            <a:r>
              <a:rPr lang="zh-CN" altLang="zh-CN" sz="2100" dirty="0" smtClean="0"/>
              <a:t>视频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en-US" sz="2100" dirty="0" smtClean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用魅客工具，制作电子</a:t>
            </a:r>
            <a:r>
              <a:rPr lang="zh-CN" altLang="zh-CN" sz="2100" dirty="0" smtClean="0"/>
              <a:t>相册</a:t>
            </a:r>
            <a:r>
              <a:rPr lang="zh-CN" altLang="en-US" sz="2100" dirty="0" smtClean="0"/>
              <a:t>。</a:t>
            </a:r>
            <a:endParaRPr lang="zh-CN" altLang="zh-CN" sz="2100" dirty="0" smtClean="0"/>
          </a:p>
          <a:p>
            <a:pPr marL="620713" indent="-357188">
              <a:lnSpc>
                <a:spcPct val="140000"/>
              </a:lnSpc>
              <a:buSzPct val="100000"/>
              <a:buFont typeface="Wingdings" pitchFamily="2" charset="2"/>
              <a:buChar char="Ø"/>
            </a:pPr>
            <a:r>
              <a:rPr lang="en-US" altLang="zh-CN" sz="2100" dirty="0" smtClean="0">
                <a:sym typeface="ZapfDingbats"/>
              </a:rPr>
              <a:t></a:t>
            </a:r>
            <a:r>
              <a:rPr lang="zh-CN" altLang="en-US" sz="2100" dirty="0" smtClean="0">
                <a:sym typeface="ZapfDingbats"/>
              </a:rPr>
              <a:t>学</a:t>
            </a:r>
            <a:r>
              <a:rPr lang="zh-CN" altLang="zh-CN" sz="2100" dirty="0" smtClean="0"/>
              <a:t>会</a:t>
            </a:r>
            <a:r>
              <a:rPr lang="zh-CN" altLang="zh-CN" sz="2100" dirty="0" smtClean="0"/>
              <a:t>使用录屏王，录制屏幕。</a:t>
            </a:r>
            <a:endParaRPr lang="zh-CN" altLang="en-US" sz="21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</a:rPr>
              <a:t>娱乐视听及处理工具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爱奇艺客户端的下载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网络视频的选择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不同标签的含义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网络视频的搜索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网络视频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爱奇艺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8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网络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视频网站除了爱奇艺外，还有土豆网、优酷网、百度视频、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酷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、腾讯视频、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芒果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TV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、乐视网、网易视频等，可根据自己的喜好进行选择。  </a:t>
            </a: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网络视频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爱奇艺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1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打开</a:t>
            </a:r>
            <a:r>
              <a:rPr lang="zh-CN" altLang="en-US" sz="2400">
                <a:latin typeface="宋体" pitchFamily="2" charset="-122"/>
                <a:ea typeface="宋体" pitchFamily="2" charset="-122"/>
              </a:rPr>
              <a:t>优酷网，在该网站上搜索最想观看的视频并进行播放和下载。 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网络视频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爱奇艺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2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爱奇艺搜索“奔跑吧兄弟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季第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9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期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”并进行观看。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爱奇艺下载“中国诗词大会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季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总决赛”的视频。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网络视频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爱奇艺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650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视频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处理软件有很多，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Adobe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Premiere Pro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Sony Vegas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Edius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Final Cut Pro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、会声会影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、爱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剪辑、狸窝智能转换器等。通过这些软件，可以根据需求完成对视频的编辑和修改。本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任务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以会声会影为例，介绍其常用功能。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会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声会影是由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Corel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公司开发的一款功能强大的视频编辑软件，操作简单，常用版本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有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X5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X6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X7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X8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X9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X10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。其中，最新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版本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X10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于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2017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年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推出。以下内容以会声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会影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X10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版本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加以说明。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　视频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处理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会声绘影</a:t>
            </a:r>
            <a:endParaRPr lang="zh-CN" alt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8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视频、图像、音频素材的导入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视频、图像、文字、音频素材的编辑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转场效果的添加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项目文件和视频文件的保存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视频处理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会声绘影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7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会声会影导入视频、图像、音频文件或编辑完成保存后，有时会遇到文件不是所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需格式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的情况，此时可以借助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项目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任务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中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讲解的软件格式工厂进行音频文件格式的转换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，以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满足实际需求。   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视频处理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会声绘影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1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格式工厂将视频文件素材“奔跑吧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兄弟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avi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转换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为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.mp4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格式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 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视频处理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会声绘影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43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选择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一首喜欢的歌曲，并搜集相应的文字、图像、视频等素材，使用会声会影软件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将这些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素材加工为该歌曲的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MV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，以文件名“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歌曲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MV.avi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”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进行保存。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以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小组为单位，自选主题，构思故事情节，并通过手机拍摄、网络搜索等多种方式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获得所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需媒体素材，最后使用会声会影软件编辑合成，以文件名“我的小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视频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mp4”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进行保存。 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视频处理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会声绘影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95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6504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项目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任务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中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的视频处理软件会声会影也可以制作电子相册，把图片素材放置在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视频轨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上，音频素材放置在音乐轨上，各类素材设置好效果即可。本任务将学习一款易学的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电子相册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制作软件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——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魅客。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　电子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相册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魅客</a:t>
            </a:r>
            <a:endParaRPr lang="zh-CN" alt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14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1703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媒体播放器，又称媒体播放机，通常是指电脑中用来播放多媒体的播放软件。媒体播放器有：网页播放器、音乐播放器、视频播放器和图片播放器。</a:t>
            </a: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Windows Media Player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是一款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Windows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系统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自带的播放器，属于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Microsoft Windows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的一个组件，通常简称“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WMP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”，支持通过插件增强功能。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多媒体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播放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--Windows </a:t>
            </a:r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</a:rPr>
              <a:t>Media Player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0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图像素材的导入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图像素材的编辑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文字的添加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音频的添加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封面和封底的设置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电子相册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魅客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在制作电子相册时，主要用到文字、图像、音频等素材，这些素材均可以使用专门的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处理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软件处理完成后再添加至相册。另外，相册中还可以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添加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Flash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，也需要事先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Flash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制作软件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进行制作。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538" indent="60325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以上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制作电子相册的方法也适用于制作电子杂志和电子读物，只是主题不同、目的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不同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，思路和版面设计上也会有所不同。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电子相册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魅客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7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>
                <a:latin typeface="宋体" pitchFamily="2" charset="-122"/>
                <a:ea typeface="宋体" pitchFamily="2" charset="-122"/>
              </a:rPr>
              <a:t>自选一首古诗词，搜集素材，制作相关电子读物，使读者了解诗词作者和内容</a:t>
            </a: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电子相册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魅客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86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自选主题，搜集文字、图像、音频等素材并使用相关软件进行处理。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运用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第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题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中处理好的素材，使用魅客制作一本电子相册，以文件名“电子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相册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exe”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进行保存。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电子相册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魅客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8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6504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Apowersoft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录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屏王软件由深圳市网旭科技有限公司开发，是一款专业的同步录制屏幕画 面及声音的录屏软件，其中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Video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Editor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（视频编辑器）可以快速无损地将录制好的视频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转换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为其他多种格式。操作界面简洁，便于用户操作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　屏幕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录制</a:t>
            </a:r>
            <a:r>
              <a:rPr lang="en-US" altLang="zh-CN" sz="44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</a:rPr>
              <a:t>录屏王</a:t>
            </a:r>
            <a:endParaRPr lang="zh-CN" altLang="en-US" sz="4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36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录制方式的选择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录制区域的确定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视频的录制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已录制视频的编辑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已录制视频的保存</a:t>
            </a:r>
            <a:endParaRPr lang="en-US" altLang="zh-CN" sz="24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屏幕录制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录屏王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5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录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屏软件有很多，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如</a:t>
            </a: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Camtasia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Studio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、红蜻蜓、录屏大师等，这些软件都可以满足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用户一些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最基本的录屏操作，只是有的软件占用磁盘空间比较大，有的软件视频编辑功能不太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强大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，甚至没有编辑功能。 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屏幕录制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录屏王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9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en-US" sz="2400">
                <a:latin typeface="宋体" pitchFamily="2" charset="-122"/>
                <a:ea typeface="宋体" pitchFamily="2" charset="-122"/>
              </a:rPr>
              <a:t>并安装录屏大师，尝试一下该软件的各项功能。 </a:t>
            </a:r>
            <a:endParaRPr lang="en-US" altLang="zh-CN" sz="240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屏幕录制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录屏王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43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Apowersoft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录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屏王录制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更改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Windows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桌面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背景的操作视频，以文件名“更改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桌面背景操作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mp4”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进行保存。 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2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Apowersoft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录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屏王录制自己的歌声或朗诵声。 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　屏幕录制</a:t>
            </a:r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</a:rPr>
              <a:t>录屏王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70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项目小结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lvl="0" indent="696913" algn="just">
              <a:lnSpc>
                <a:spcPct val="150000"/>
              </a:lnSpc>
              <a:buNone/>
            </a:pPr>
            <a:r>
              <a:rPr lang="zh-CN" altLang="en-US" dirty="0">
                <a:latin typeface="宋体" pitchFamily="2" charset="-122"/>
                <a:ea typeface="宋体" pitchFamily="2" charset="-122"/>
              </a:rPr>
              <a:t>通过本项目的学习，</a:t>
            </a:r>
            <a:r>
              <a:rPr lang="zh-CN" altLang="en-US">
                <a:latin typeface="宋体" pitchFamily="2" charset="-122"/>
                <a:ea typeface="宋体" pitchFamily="2" charset="-122"/>
              </a:rPr>
              <a:t>掌握</a:t>
            </a:r>
            <a:r>
              <a:rPr lang="zh-CN" altLang="en-US" smtClean="0">
                <a:latin typeface="宋体" pitchFamily="2" charset="-122"/>
                <a:ea typeface="宋体" pitchFamily="2" charset="-122"/>
              </a:rPr>
              <a:t>了音视频文件播放与编辑、电子相册录制、屏幕录制的相关知识，具备了根据需要灵活处理音视频的能力，解决了音视频剪辑、相册制作、录屏等实际问题。</a:t>
            </a:r>
            <a:endParaRPr lang="en-US" altLang="zh-CN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dirty="0">
                <a:solidFill>
                  <a:schemeClr val="bg2">
                    <a:lumMod val="50000"/>
                  </a:schemeClr>
                </a:solidFill>
              </a:rPr>
              <a:t>娱乐视听及处理工具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412776"/>
            <a:ext cx="8208912" cy="446449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媒体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播放器的概念、分类、播放模式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播放音频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视频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查看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图片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音频文件夹导入媒体库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创建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播放列表</a:t>
            </a:r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多媒体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播放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Windows </a:t>
            </a:r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</a:rPr>
              <a:t>Media Player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三个视频文件并导入媒体库。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视频文件添加到名称为“视频”列表中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并播放。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3.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五张图片导入媒体库。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4.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图片添加到名称为“图片”列表中，并播放。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5.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三个音频文件导入媒体库。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6. 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音频文件添加到名称为“音频”列表中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并播放。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200" dirty="0" smtClean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多媒体</a:t>
            </a:r>
            <a:r>
              <a:rPr lang="zh-CN" altLang="zh-CN" sz="3200" dirty="0" smtClean="0">
                <a:solidFill>
                  <a:schemeClr val="bg2">
                    <a:lumMod val="50000"/>
                  </a:schemeClr>
                </a:solidFill>
              </a:rPr>
              <a:t>播放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200" dirty="0" smtClean="0">
                <a:solidFill>
                  <a:schemeClr val="bg2">
                    <a:lumMod val="50000"/>
                  </a:schemeClr>
                </a:solidFill>
              </a:rPr>
              <a:t>Windows </a:t>
            </a:r>
            <a:r>
              <a:rPr lang="en-US" altLang="zh-CN" sz="3200" dirty="0">
                <a:solidFill>
                  <a:schemeClr val="bg2">
                    <a:lumMod val="50000"/>
                  </a:schemeClr>
                </a:solidFill>
              </a:rPr>
              <a:t>Media Player</a:t>
            </a:r>
            <a:endParaRPr lang="zh-CN" alt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91703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30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3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60000"/>
              </a:lnSpc>
              <a:buNone/>
            </a:pPr>
            <a:r>
              <a:rPr lang="zh-CN" altLang="zh-CN" sz="2600" dirty="0">
                <a:latin typeface="宋体" pitchFamily="2" charset="-122"/>
                <a:ea typeface="宋体" pitchFamily="2" charset="-122"/>
              </a:rPr>
              <a:t>百度音乐</a:t>
            </a:r>
            <a:r>
              <a:rPr lang="en-US" altLang="zh-CN" sz="2600" dirty="0">
                <a:latin typeface="宋体" pitchFamily="2" charset="-122"/>
                <a:ea typeface="宋体" pitchFamily="2" charset="-122"/>
              </a:rPr>
              <a:t>PC</a:t>
            </a:r>
            <a:r>
              <a:rPr lang="zh-CN" altLang="zh-CN" sz="2600" dirty="0">
                <a:latin typeface="宋体" pitchFamily="2" charset="-122"/>
                <a:ea typeface="宋体" pitchFamily="2" charset="-122"/>
              </a:rPr>
              <a:t>客户端是百度音乐旗下一款支持多种音频格式播放的音乐播放软件，拥有自主研发的全新音频引擎，集播放、音效、转换、歌词等众多功能于一身。其小巧精致、操作简捷、功能强大的特点，深得用户喜爱，被网友评为中国十大优秀软件之一，并且成为目前国内最受欢迎的音乐播放软件</a:t>
            </a:r>
            <a:r>
              <a:rPr lang="zh-CN" altLang="zh-CN" sz="2600" dirty="0" smtClean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zh-CN" sz="2600" dirty="0">
                <a:latin typeface="宋体" pitchFamily="2" charset="-122"/>
                <a:ea typeface="宋体" pitchFamily="2" charset="-122"/>
              </a:rPr>
              <a:t>百度音乐不仅可以播放本地歌曲，还可以在线听歌。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　百度音乐</a:t>
            </a:r>
            <a:endParaRPr lang="zh-CN" altLang="en-US" sz="4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2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539552" y="1340768"/>
            <a:ext cx="8208912" cy="4824536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百度音乐的概念、特点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播放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本地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音乐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网络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音乐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网络视频</a:t>
            </a: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试听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歌曲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歌曲并下载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自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建歌单，并导入歌曲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百度音乐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71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  <a:latin typeface="+mn-ea"/>
              </a:rPr>
              <a:t>拓展知识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  <a:latin typeface="+mn-ea"/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现在的音乐播放器很多，主流的音乐播放器除了百度音乐外，还有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音乐、酷狗音乐、酷我音乐、多米音乐等，用户可根据自己的喜好进行选择。</a:t>
            </a:r>
          </a:p>
          <a:p>
            <a:pPr marL="109538" indent="603250" algn="just">
              <a:lnSpc>
                <a:spcPct val="150000"/>
              </a:lnSpc>
              <a:buNone/>
            </a:pP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百度音乐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12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下载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音乐播放器并</a:t>
            </a: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安装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en-US" altLang="zh-CN" sz="2400" smtClean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zh-CN" sz="2400" smtClean="0">
                <a:latin typeface="宋体" pitchFamily="2" charset="-122"/>
                <a:ea typeface="宋体" pitchFamily="2" charset="-122"/>
              </a:rPr>
              <a:t>搜索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两首喜欢的歌曲试听并下载。</a:t>
            </a:r>
          </a:p>
          <a:p>
            <a:pPr marL="109728" indent="0">
              <a:buNone/>
            </a:pP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百度音乐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014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408</TotalTime>
  <Words>2209</Words>
  <Application>Microsoft Office PowerPoint</Application>
  <PresentationFormat>全屏显示(4:3)</PresentationFormat>
  <Paragraphs>175</Paragraphs>
  <Slides>39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0" baseType="lpstr">
      <vt:lpstr>聚合</vt:lpstr>
      <vt:lpstr>项目5　娱乐视听及处理工具</vt:lpstr>
      <vt:lpstr>项目5　娱乐视听及处理工具</vt:lpstr>
      <vt:lpstr>任务1　多媒体播放--Windows Media Player</vt:lpstr>
      <vt:lpstr>任务1　多媒体播放--Windows Media Player</vt:lpstr>
      <vt:lpstr>任务1　多媒体播放--Windows Media Player</vt:lpstr>
      <vt:lpstr>任务2　百度音乐</vt:lpstr>
      <vt:lpstr>任务2　百度音乐</vt:lpstr>
      <vt:lpstr>任务2　百度音乐</vt:lpstr>
      <vt:lpstr>任务2　百度音乐</vt:lpstr>
      <vt:lpstr>任务2　百度音乐</vt:lpstr>
      <vt:lpstr>任务3　音频处理--Audition的应用</vt:lpstr>
      <vt:lpstr>任务3　音频处理--Audition的应用</vt:lpstr>
      <vt:lpstr>任务3　音频处理--Audition的应用</vt:lpstr>
      <vt:lpstr>任务4　视频播放--暴风影音</vt:lpstr>
      <vt:lpstr>任务4　视频播放--暴风影音</vt:lpstr>
      <vt:lpstr>任务4　视频播放--暴风影音</vt:lpstr>
      <vt:lpstr>任务4　视频播放--暴风影音</vt:lpstr>
      <vt:lpstr>任务4　视频播放--暴风影音</vt:lpstr>
      <vt:lpstr>任务5　网络视频--爱奇艺</vt:lpstr>
      <vt:lpstr>任务5　网络视频--爱奇艺</vt:lpstr>
      <vt:lpstr>任务5　网络视频--爱奇艺</vt:lpstr>
      <vt:lpstr>任务5　网络视频--爱奇艺</vt:lpstr>
      <vt:lpstr>任务5　网络视频--爱奇艺</vt:lpstr>
      <vt:lpstr>任务6　视频处理--会声绘影</vt:lpstr>
      <vt:lpstr>任务6　视频处理--会声绘影</vt:lpstr>
      <vt:lpstr>任务6　视频处理--会声绘影</vt:lpstr>
      <vt:lpstr>任务6　视频处理--会声绘影</vt:lpstr>
      <vt:lpstr>任务6　视频处理--会声绘影</vt:lpstr>
      <vt:lpstr>任务7　电子相册--魅客</vt:lpstr>
      <vt:lpstr>任务7　电子相册--魅客</vt:lpstr>
      <vt:lpstr>任务7　电子相册--魅客</vt:lpstr>
      <vt:lpstr>任务7　电子相册--魅客</vt:lpstr>
      <vt:lpstr>任务7　电子相册--魅客</vt:lpstr>
      <vt:lpstr>任务8　屏幕录制--录屏王</vt:lpstr>
      <vt:lpstr>任务8　屏幕录制--录屏王</vt:lpstr>
      <vt:lpstr>任务8　屏幕录制--录屏王</vt:lpstr>
      <vt:lpstr>任务8　屏幕录制--录屏王</vt:lpstr>
      <vt:lpstr>任务8　屏幕录制--录屏王</vt:lpstr>
      <vt:lpstr>项目5　娱乐视听及处理工具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项目3 文件管理工具</dc:title>
  <dc:creator>Microsoft</dc:creator>
  <cp:lastModifiedBy>oliver</cp:lastModifiedBy>
  <cp:revision>72</cp:revision>
  <dcterms:created xsi:type="dcterms:W3CDTF">2018-07-03T11:46:00Z</dcterms:created>
  <dcterms:modified xsi:type="dcterms:W3CDTF">2018-07-31T04:03:20Z</dcterms:modified>
</cp:coreProperties>
</file>