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04" r:id="rId1"/>
  </p:sldMasterIdLst>
  <p:sldIdLst>
    <p:sldId id="257" r:id="rId2"/>
    <p:sldId id="258" r:id="rId3"/>
    <p:sldId id="259" r:id="rId4"/>
    <p:sldId id="260" r:id="rId5"/>
    <p:sldId id="261" r:id="rId6"/>
    <p:sldId id="279" r:id="rId7"/>
    <p:sldId id="262" r:id="rId8"/>
    <p:sldId id="281" r:id="rId9"/>
    <p:sldId id="282" r:id="rId10"/>
    <p:sldId id="283" r:id="rId11"/>
    <p:sldId id="284" r:id="rId12"/>
    <p:sldId id="285" r:id="rId13"/>
    <p:sldId id="286" r:id="rId14"/>
    <p:sldId id="287" r:id="rId15"/>
    <p:sldId id="288" r:id="rId16"/>
    <p:sldId id="289" r:id="rId17"/>
    <p:sldId id="290" r:id="rId18"/>
    <p:sldId id="280" r:id="rId19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35" autoAdjust="0"/>
    <p:restoredTop sz="94660"/>
  </p:normalViewPr>
  <p:slideViewPr>
    <p:cSldViewPr>
      <p:cViewPr varScale="1">
        <p:scale>
          <a:sx n="104" d="100"/>
          <a:sy n="104" d="100"/>
        </p:scale>
        <p:origin x="-1182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直角三角形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标题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17" name="副标题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zh-CN" altLang="en-US" smtClean="0"/>
              <a:t>单击此处编辑母版副标题样式</a:t>
            </a:r>
            <a:endParaRPr kumimoji="0" lang="en-US"/>
          </a:p>
        </p:txBody>
      </p:sp>
      <p:grpSp>
        <p:nvGrpSpPr>
          <p:cNvPr id="2" name="组合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任意多边形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任意多边形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任意多边形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直接连接符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日期占位符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19" name="页脚占位符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zh-CN" altLang="en-US"/>
          </a:p>
        </p:txBody>
      </p:sp>
      <p:sp>
        <p:nvSpPr>
          <p:cNvPr id="27" name="灯片编号占位符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标题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燕尾形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燕尾形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8" name="标题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较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</a:p>
        </p:txBody>
      </p:sp>
      <p:sp>
        <p:nvSpPr>
          <p:cNvPr id="5" name="内容占位符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6" name="标题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内容与标题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zh-CN" altLang="en-US" smtClean="0"/>
              <a:t>单击此处编辑母版文本样式</a:t>
            </a:r>
          </a:p>
          <a:p>
            <a:pPr lvl="1" eaLnBrk="1" latinLnBrk="0" hangingPunct="1"/>
            <a:r>
              <a:rPr lang="zh-CN" altLang="en-US" smtClean="0"/>
              <a:t>第二级</a:t>
            </a:r>
          </a:p>
          <a:p>
            <a:pPr lvl="2" eaLnBrk="1" latinLnBrk="0" hangingPunct="1"/>
            <a:r>
              <a:rPr lang="zh-CN" altLang="en-US" smtClean="0"/>
              <a:t>第三级</a:t>
            </a:r>
          </a:p>
          <a:p>
            <a:pPr lvl="3" eaLnBrk="1" latinLnBrk="0" hangingPunct="1"/>
            <a:r>
              <a:rPr lang="zh-CN" altLang="en-US" smtClean="0"/>
              <a:t>第四级</a:t>
            </a:r>
          </a:p>
          <a:p>
            <a:pPr lvl="4" eaLnBrk="1" latinLnBrk="0" hangingPunct="1"/>
            <a:r>
              <a:rPr lang="zh-CN" altLang="en-US" smtClean="0"/>
              <a:t>第五级</a:t>
            </a:r>
            <a:endParaRPr kumimoji="0" 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图片与标题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zh-CN" altLang="en-US" smtClean="0"/>
              <a:t>单击图标添加图片</a:t>
            </a:r>
            <a:endParaRPr kumimoji="0" lang="en-US" dirty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8" name="任意多边形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任意多边形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直角三角形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直接连接符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燕尾形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燕尾形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任意多边形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任意多边形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直角三角形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直接连接符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标题占位符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zh-CN" altLang="en-US" smtClean="0"/>
              <a:t>单击此处编辑母版标题样式</a:t>
            </a:r>
            <a:endParaRPr kumimoji="0" lang="en-US"/>
          </a:p>
        </p:txBody>
      </p:sp>
      <p:sp>
        <p:nvSpPr>
          <p:cNvPr id="30" name="文本占位符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zh-CN" altLang="en-US" smtClean="0"/>
              <a:t>单击此处编辑母版文本样式</a:t>
            </a:r>
          </a:p>
          <a:p>
            <a:pPr lvl="1" eaLnBrk="1" latinLnBrk="0" hangingPunct="1"/>
            <a:r>
              <a:rPr kumimoji="0" lang="zh-CN" altLang="en-US" smtClean="0"/>
              <a:t>第二级</a:t>
            </a:r>
          </a:p>
          <a:p>
            <a:pPr lvl="2" eaLnBrk="1" latinLnBrk="0" hangingPunct="1"/>
            <a:r>
              <a:rPr kumimoji="0" lang="zh-CN" altLang="en-US" smtClean="0"/>
              <a:t>第三级</a:t>
            </a:r>
          </a:p>
          <a:p>
            <a:pPr lvl="3" eaLnBrk="1" latinLnBrk="0" hangingPunct="1"/>
            <a:r>
              <a:rPr kumimoji="0" lang="zh-CN" altLang="en-US" smtClean="0"/>
              <a:t>第四级</a:t>
            </a:r>
          </a:p>
          <a:p>
            <a:pPr lvl="4" eaLnBrk="1" latinLnBrk="0" hangingPunct="1"/>
            <a:r>
              <a:rPr kumimoji="0" lang="zh-CN" altLang="en-US" smtClean="0"/>
              <a:t>第五级</a:t>
            </a:r>
            <a:endParaRPr kumimoji="0" lang="en-US"/>
          </a:p>
        </p:txBody>
      </p:sp>
      <p:sp>
        <p:nvSpPr>
          <p:cNvPr id="10" name="日期占位符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E3F019FD-8B4F-4AB2-90D5-5CCD12531109}" type="datetimeFigureOut">
              <a:rPr lang="zh-CN" altLang="en-US" smtClean="0"/>
              <a:t>2018/7/29</a:t>
            </a:fld>
            <a:endParaRPr lang="zh-CN" altLang="en-US"/>
          </a:p>
        </p:txBody>
      </p:sp>
      <p:sp>
        <p:nvSpPr>
          <p:cNvPr id="22" name="页脚占位符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zh-CN" altLang="en-US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90A9F165-0584-425C-8F4F-861B744DA52F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700808"/>
            <a:ext cx="8229600" cy="4392488"/>
          </a:xfrm>
        </p:spPr>
        <p:txBody>
          <a:bodyPr>
            <a:normAutofit fontScale="92500" lnSpcReduction="20000"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项目简介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软件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是用户与硬件之间的接口界面，是计算机系统设计的重要依据，也是“人机交互”的重要桥梁。在设计计算机系统时，为了方便用户使用，也为了发挥计算机的最大总体效用，设计者还需要全局考虑软件的结合性，以及用户和软件的可调性、互动性和可用性。工具软件就是在使用计算机进行工作和学习时经常使用的软件。本项目将详细介绍常用工具软件的获取、安装、卸载与应用的操作方法和应用技巧，为用户完全掌握计算机常用工具软件打下良好的基础。</a:t>
            </a:r>
            <a:endParaRPr lang="zh-CN" altLang="en-US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>
                <a:solidFill>
                  <a:schemeClr val="bg2">
                    <a:lumMod val="50000"/>
                  </a:schemeClr>
                </a:solidFill>
              </a:rPr>
              <a:t>项目</a:t>
            </a:r>
            <a:r>
              <a:rPr lang="en-US" altLang="zh-CN" dirty="0">
                <a:solidFill>
                  <a:schemeClr val="bg2">
                    <a:lumMod val="50000"/>
                  </a:schemeClr>
                </a:solidFill>
              </a:rPr>
              <a:t>1  </a:t>
            </a:r>
            <a:r>
              <a:rPr lang="zh-CN" altLang="en-US" dirty="0">
                <a:solidFill>
                  <a:schemeClr val="bg2">
                    <a:lumMod val="50000"/>
                  </a:schemeClr>
                </a:solidFill>
              </a:rPr>
              <a:t>初识工具软件</a:t>
            </a:r>
            <a:endParaRPr lang="zh-CN" altLang="en-US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639025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680520"/>
          </a:xfrm>
        </p:spPr>
        <p:txBody>
          <a:bodyPr>
            <a:normAutofit fontScale="85000" lnSpcReduction="20000"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拓展知识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软件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安装一般提供四种安装方式，分别是：典型安装、完全安装、最小安装和自定义安装。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	典型安装是一般软件的推荐安装类型，安装程序将自动为用户安装最常用的选项；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	完全安装会把整个软件全部安装到计算机中，所有功能都可以实现，但比较占用空间；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	最小安装在计算机资源不足情况下可以选择，会在占用空间最小的情况下安装使用软件的简单功能；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	自定义安装用户可有需要的选择安装。</a:t>
            </a: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2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工具软件的安装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91229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680520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拓展训练</a:t>
            </a:r>
            <a:endParaRPr lang="en-US" altLang="zh-CN" sz="2800" b="1" dirty="0">
              <a:solidFill>
                <a:schemeClr val="bg2">
                  <a:lumMod val="50000"/>
                </a:schemeClr>
              </a:solidFill>
            </a:endParaRP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安装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Adobe Premiere Pro CS6,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并汉化该程序。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操作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提示</a:t>
            </a: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：在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计算机中下载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Adobe Premiere Pro CS6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后并安装，然后根据汉化包找到相应的汉化路径进行汉化，使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Adobe Premiere Pro CS6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的英文界面变成中文操作界面，以便于学习。</a:t>
            </a: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2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工具软件的安装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223389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251520" y="1484784"/>
            <a:ext cx="8496944" cy="4680520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做一做</a:t>
            </a:r>
            <a:endParaRPr lang="en-US" altLang="zh-CN" sz="2800" b="1" dirty="0">
              <a:solidFill>
                <a:schemeClr val="bg2">
                  <a:lumMod val="50000"/>
                </a:schemeClr>
              </a:solidFill>
            </a:endParaRPr>
          </a:p>
          <a:p>
            <a:pPr marL="0" indent="0">
              <a:lnSpc>
                <a:spcPct val="160000"/>
              </a:lnSpc>
              <a:buNone/>
            </a:pPr>
            <a:r>
              <a:rPr lang="en-US" altLang="zh-CN" sz="2300" dirty="0" smtClean="0">
                <a:latin typeface="宋体" pitchFamily="2" charset="-122"/>
                <a:ea typeface="宋体" pitchFamily="2" charset="-122"/>
              </a:rPr>
              <a:t>    1</a:t>
            </a:r>
            <a:r>
              <a:rPr lang="en-US" altLang="zh-CN" sz="2300" dirty="0" smtClean="0">
                <a:latin typeface="宋体" pitchFamily="2" charset="-122"/>
                <a:ea typeface="宋体" pitchFamily="2" charset="-122"/>
              </a:rPr>
              <a:t>.</a:t>
            </a:r>
            <a:r>
              <a:rPr lang="zh-CN" altLang="en-US" sz="2300" dirty="0">
                <a:latin typeface="宋体" pitchFamily="2" charset="-122"/>
                <a:ea typeface="宋体" pitchFamily="2" charset="-122"/>
              </a:rPr>
              <a:t>请安装“迅雷</a:t>
            </a:r>
            <a:r>
              <a:rPr lang="en-US" altLang="zh-CN" sz="2300" dirty="0">
                <a:latin typeface="宋体" pitchFamily="2" charset="-122"/>
                <a:ea typeface="宋体" pitchFamily="2" charset="-122"/>
              </a:rPr>
              <a:t>9”</a:t>
            </a:r>
            <a:r>
              <a:rPr lang="zh-CN" altLang="en-US" sz="2300" dirty="0">
                <a:latin typeface="宋体" pitchFamily="2" charset="-122"/>
                <a:ea typeface="宋体" pitchFamily="2" charset="-122"/>
              </a:rPr>
              <a:t>工具软件。</a:t>
            </a:r>
          </a:p>
          <a:p>
            <a:pPr marL="0" indent="0">
              <a:lnSpc>
                <a:spcPct val="160000"/>
              </a:lnSpc>
              <a:buNone/>
            </a:pPr>
            <a:r>
              <a:rPr lang="en-US" altLang="zh-CN" sz="2300" dirty="0" smtClean="0">
                <a:latin typeface="宋体" pitchFamily="2" charset="-122"/>
                <a:ea typeface="宋体" pitchFamily="2" charset="-122"/>
              </a:rPr>
              <a:t>    2.</a:t>
            </a:r>
            <a:r>
              <a:rPr lang="zh-CN" altLang="en-US" sz="2300" dirty="0" smtClean="0">
                <a:latin typeface="宋体" pitchFamily="2" charset="-122"/>
                <a:ea typeface="宋体" pitchFamily="2" charset="-122"/>
              </a:rPr>
              <a:t>找一找</a:t>
            </a:r>
            <a:r>
              <a:rPr lang="zh-CN" altLang="en-US" sz="2300" dirty="0">
                <a:latin typeface="宋体" pitchFamily="2" charset="-122"/>
                <a:ea typeface="宋体" pitchFamily="2" charset="-122"/>
              </a:rPr>
              <a:t>您的身边有没有软件的安装光盘，尝试着进行安装。</a:t>
            </a:r>
          </a:p>
          <a:p>
            <a:pPr marL="0" indent="0">
              <a:lnSpc>
                <a:spcPct val="160000"/>
              </a:lnSpc>
              <a:buNone/>
            </a:pPr>
            <a:r>
              <a:rPr lang="en-US" altLang="zh-CN" sz="2300" dirty="0" smtClean="0">
                <a:latin typeface="宋体" pitchFamily="2" charset="-122"/>
                <a:ea typeface="宋体" pitchFamily="2" charset="-122"/>
              </a:rPr>
              <a:t>    3.</a:t>
            </a:r>
            <a:r>
              <a:rPr lang="zh-CN" altLang="en-US" sz="2300" dirty="0" smtClean="0">
                <a:latin typeface="宋体" pitchFamily="2" charset="-122"/>
                <a:ea typeface="宋体" pitchFamily="2" charset="-122"/>
              </a:rPr>
              <a:t>安装</a:t>
            </a:r>
            <a:r>
              <a:rPr lang="zh-CN" altLang="en-US" sz="2300" dirty="0">
                <a:latin typeface="宋体" pitchFamily="2" charset="-122"/>
                <a:ea typeface="宋体" pitchFamily="2" charset="-122"/>
              </a:rPr>
              <a:t>“微信”程序，并观察桌面上是否存在其快捷方式，如果没有，为其</a:t>
            </a:r>
            <a:r>
              <a:rPr lang="zh-CN" altLang="en-US" sz="2300" dirty="0" smtClean="0">
                <a:latin typeface="宋体" pitchFamily="2" charset="-122"/>
                <a:ea typeface="宋体" pitchFamily="2" charset="-122"/>
              </a:rPr>
              <a:t>创建</a:t>
            </a:r>
            <a:r>
              <a:rPr lang="zh-CN" altLang="zh-CN" sz="2300" dirty="0" smtClean="0">
                <a:latin typeface="宋体" pitchFamily="2" charset="-122"/>
                <a:ea typeface="宋体" pitchFamily="2" charset="-122"/>
              </a:rPr>
              <a:t>。</a:t>
            </a:r>
            <a:endParaRPr lang="zh-CN" altLang="zh-CN" sz="23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2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工具软件的安装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92827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888232"/>
            <a:ext cx="8229600" cy="3917032"/>
          </a:xfrm>
        </p:spPr>
        <p:txBody>
          <a:bodyPr>
            <a:normAutofit fontScale="77500" lnSpcReduction="20000"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任务分析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当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用户从网上下载了许多工具软件后，会占用了太多的磁盘空间，严重影响机器的运行速度，为此可将一段时间内不会再使用的软件进行卸载，以腾出硬盘空间。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在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计算机上对已经安装的不需要的软件进行卸载，要找到其相应的卸载工具来卸载。工具软件卸载的方法很多，可以用以下三种方法尝试卸载。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en-US" altLang="zh-CN" sz="2400" dirty="0" smtClean="0">
                <a:latin typeface="宋体" pitchFamily="2" charset="-122"/>
                <a:ea typeface="宋体" pitchFamily="2" charset="-122"/>
              </a:rPr>
              <a:t> 1.</a:t>
            </a: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使用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应用软件自带的卸载程序；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en-US" altLang="zh-CN" sz="2400" dirty="0" smtClean="0">
                <a:latin typeface="宋体" pitchFamily="2" charset="-122"/>
                <a:ea typeface="宋体" pitchFamily="2" charset="-122"/>
              </a:rPr>
              <a:t> 2.</a:t>
            </a: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使用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Windows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中的“程序和功能”卸载；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en-US" altLang="zh-CN" sz="2400" dirty="0" smtClean="0">
                <a:latin typeface="宋体" pitchFamily="2" charset="-122"/>
                <a:ea typeface="宋体" pitchFamily="2" charset="-122"/>
              </a:rPr>
              <a:t> 3.</a:t>
            </a: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使用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第三方工具软件进行卸载。</a:t>
            </a: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3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工具软件的卸载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06963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888232"/>
            <a:ext cx="8229600" cy="3917032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任务要点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软件的三种卸载方法</a:t>
            </a:r>
          </a:p>
          <a:p>
            <a:pPr>
              <a:lnSpc>
                <a:spcPct val="150000"/>
              </a:lnSpc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绿色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版应用软件</a:t>
            </a: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3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工具软件的卸载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706439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680520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拓展知识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目前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，在安装应用软件时，经常会碰到绿色版应用软件。它通常是一个压缩文件，解压后就能直接运行。其基本特征就是不对注册表进行任何操作。不需要安装和卸载，删除程序只要删除程序所在目录和对应的快捷方式，免费使用，不需要注册，没有任何限制</a:t>
            </a: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。</a:t>
            </a:r>
            <a:endParaRPr lang="zh-CN" altLang="zh-CN" sz="24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3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工具软件的卸载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911998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680520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拓展训练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卸载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图像处理工具软件“美图秀秀”绿色版。</a:t>
            </a:r>
          </a:p>
          <a:p>
            <a:pPr marL="109728" indent="0">
              <a:lnSpc>
                <a:spcPct val="15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操作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提示</a:t>
            </a: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：通过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网站搜索下载“美图秀秀”绿色版；它是一个压缩包，对它进行解压应用，之后进行删除，完成卸载任务。</a:t>
            </a:r>
            <a:endParaRPr lang="zh-CN" altLang="en-US" sz="24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3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工具软件的卸载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76074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251520" y="1484784"/>
            <a:ext cx="8640960" cy="5112568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做一做</a:t>
            </a:r>
            <a:endParaRPr lang="en-US" altLang="zh-CN" sz="2800" b="1" dirty="0">
              <a:solidFill>
                <a:schemeClr val="bg2">
                  <a:lumMod val="50000"/>
                </a:schemeClr>
              </a:solidFill>
            </a:endParaRPr>
          </a:p>
          <a:p>
            <a:pPr marL="0" indent="0">
              <a:lnSpc>
                <a:spcPct val="160000"/>
              </a:lnSpc>
              <a:buNone/>
            </a:pPr>
            <a:r>
              <a:rPr lang="en-US" altLang="zh-CN" sz="2300" dirty="0" smtClean="0">
                <a:latin typeface="宋体" pitchFamily="2" charset="-122"/>
                <a:ea typeface="宋体" pitchFamily="2" charset="-122"/>
              </a:rPr>
              <a:t>    1</a:t>
            </a:r>
            <a:r>
              <a:rPr lang="en-US" altLang="zh-CN" sz="2300" dirty="0" smtClean="0">
                <a:latin typeface="宋体" pitchFamily="2" charset="-122"/>
                <a:ea typeface="宋体" pitchFamily="2" charset="-122"/>
              </a:rPr>
              <a:t>.</a:t>
            </a:r>
            <a:r>
              <a:rPr lang="zh-CN" altLang="en-US" sz="2300" dirty="0">
                <a:latin typeface="宋体" pitchFamily="2" charset="-122"/>
                <a:ea typeface="宋体" pitchFamily="2" charset="-122"/>
              </a:rPr>
              <a:t>在开始菜单卸载</a:t>
            </a:r>
            <a:r>
              <a:rPr lang="en-US" altLang="zh-CN" sz="2300" dirty="0">
                <a:latin typeface="宋体" pitchFamily="2" charset="-122"/>
                <a:ea typeface="宋体" pitchFamily="2" charset="-122"/>
              </a:rPr>
              <a:t>QQ</a:t>
            </a:r>
            <a:r>
              <a:rPr lang="zh-CN" altLang="en-US" sz="2300" dirty="0">
                <a:latin typeface="宋体" pitchFamily="2" charset="-122"/>
                <a:ea typeface="宋体" pitchFamily="2" charset="-122"/>
              </a:rPr>
              <a:t>软件。</a:t>
            </a:r>
          </a:p>
          <a:p>
            <a:pPr marL="0" indent="0">
              <a:lnSpc>
                <a:spcPct val="160000"/>
              </a:lnSpc>
              <a:buNone/>
            </a:pPr>
            <a:r>
              <a:rPr lang="en-US" altLang="zh-CN" sz="2300" dirty="0" smtClean="0">
                <a:latin typeface="宋体" pitchFamily="2" charset="-122"/>
                <a:ea typeface="宋体" pitchFamily="2" charset="-122"/>
              </a:rPr>
              <a:t>    2.</a:t>
            </a:r>
            <a:r>
              <a:rPr lang="zh-CN" altLang="en-US" sz="2300" dirty="0" smtClean="0">
                <a:latin typeface="宋体" pitchFamily="2" charset="-122"/>
                <a:ea typeface="宋体" pitchFamily="2" charset="-122"/>
              </a:rPr>
              <a:t>用</a:t>
            </a:r>
            <a:r>
              <a:rPr lang="zh-CN" altLang="en-US" sz="2300" dirty="0">
                <a:latin typeface="宋体" pitchFamily="2" charset="-122"/>
                <a:ea typeface="宋体" pitchFamily="2" charset="-122"/>
              </a:rPr>
              <a:t>控制面板中的“程序和功能”卸载</a:t>
            </a:r>
            <a:r>
              <a:rPr lang="en-US" altLang="zh-CN" sz="2300" dirty="0">
                <a:latin typeface="宋体" pitchFamily="2" charset="-122"/>
                <a:ea typeface="宋体" pitchFamily="2" charset="-122"/>
              </a:rPr>
              <a:t>WPS</a:t>
            </a:r>
            <a:r>
              <a:rPr lang="zh-CN" altLang="en-US" sz="2300" dirty="0" smtClean="0">
                <a:latin typeface="宋体" pitchFamily="2" charset="-122"/>
                <a:ea typeface="宋体" pitchFamily="2" charset="-122"/>
              </a:rPr>
              <a:t>软件</a:t>
            </a:r>
            <a:r>
              <a:rPr lang="zh-CN" altLang="zh-CN" sz="2300" dirty="0" smtClean="0">
                <a:latin typeface="宋体" pitchFamily="2" charset="-122"/>
                <a:ea typeface="宋体" pitchFamily="2" charset="-122"/>
              </a:rPr>
              <a:t>。</a:t>
            </a:r>
            <a:endParaRPr lang="zh-CN" altLang="zh-CN" sz="23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3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工具软件的卸载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79429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700808"/>
            <a:ext cx="8229600" cy="4392488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项目小结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 marL="0" indent="0">
              <a:lnSpc>
                <a:spcPct val="160000"/>
              </a:lnSpc>
              <a:buNone/>
            </a:pPr>
            <a:r>
              <a:rPr lang="zh-CN" altLang="en-US" dirty="0" smtClean="0">
                <a:latin typeface="宋体" pitchFamily="2" charset="-122"/>
                <a:ea typeface="宋体" pitchFamily="2" charset="-122"/>
              </a:rPr>
              <a:t>    通过本项目的学习，掌握</a:t>
            </a:r>
            <a:r>
              <a:rPr lang="zh-CN" altLang="en-US" dirty="0" smtClean="0">
                <a:latin typeface="宋体" pitchFamily="2" charset="-122"/>
                <a:ea typeface="宋体" pitchFamily="2" charset="-122"/>
              </a:rPr>
              <a:t>了工具软件的获取、安装和卸载</a:t>
            </a:r>
            <a:r>
              <a:rPr lang="zh-CN" altLang="zh-CN" dirty="0" smtClean="0">
                <a:latin typeface="宋体" pitchFamily="2" charset="-122"/>
                <a:ea typeface="宋体" pitchFamily="2" charset="-122"/>
              </a:rPr>
              <a:t>等</a:t>
            </a:r>
            <a:r>
              <a:rPr lang="zh-CN" altLang="en-US" dirty="0" smtClean="0">
                <a:latin typeface="宋体" pitchFamily="2" charset="-122"/>
                <a:ea typeface="宋体" pitchFamily="2" charset="-122"/>
              </a:rPr>
              <a:t>三</a:t>
            </a:r>
            <a:r>
              <a:rPr lang="zh-CN" altLang="zh-CN" dirty="0" smtClean="0">
                <a:latin typeface="宋体" pitchFamily="2" charset="-122"/>
                <a:ea typeface="宋体" pitchFamily="2" charset="-122"/>
              </a:rPr>
              <a:t>个</a:t>
            </a:r>
            <a:r>
              <a:rPr lang="zh-CN" altLang="zh-CN" dirty="0" smtClean="0">
                <a:latin typeface="宋体" pitchFamily="2" charset="-122"/>
                <a:ea typeface="宋体" pitchFamily="2" charset="-122"/>
              </a:rPr>
              <a:t>方面</a:t>
            </a:r>
            <a:r>
              <a:rPr lang="zh-CN" altLang="en-US" dirty="0" smtClean="0">
                <a:latin typeface="宋体" pitchFamily="2" charset="-122"/>
                <a:ea typeface="宋体" pitchFamily="2" charset="-122"/>
              </a:rPr>
              <a:t>的知识，具备</a:t>
            </a:r>
            <a:r>
              <a:rPr lang="zh-CN" altLang="en-US" dirty="0" smtClean="0">
                <a:latin typeface="宋体" pitchFamily="2" charset="-122"/>
                <a:ea typeface="宋体" pitchFamily="2" charset="-122"/>
              </a:rPr>
              <a:t>了获取软件、安装软件、卸载软件的</a:t>
            </a:r>
            <a:r>
              <a:rPr lang="zh-CN" altLang="en-US" dirty="0" smtClean="0">
                <a:latin typeface="宋体" pitchFamily="2" charset="-122"/>
                <a:ea typeface="宋体" pitchFamily="2" charset="-122"/>
              </a:rPr>
              <a:t>能力，能够</a:t>
            </a:r>
            <a:r>
              <a:rPr lang="zh-CN" altLang="en-US" dirty="0" smtClean="0">
                <a:latin typeface="宋体" pitchFamily="2" charset="-122"/>
                <a:ea typeface="宋体" pitchFamily="2" charset="-122"/>
              </a:rPr>
              <a:t>解决获取软件的相关</a:t>
            </a:r>
            <a:r>
              <a:rPr lang="zh-CN" altLang="en-US" dirty="0" smtClean="0">
                <a:latin typeface="宋体" pitchFamily="2" charset="-122"/>
                <a:ea typeface="宋体" pitchFamily="2" charset="-122"/>
              </a:rPr>
              <a:t>问题。</a:t>
            </a:r>
            <a:endParaRPr lang="en-US" altLang="zh-CN" dirty="0" smtClean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5" name="标题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CN" altLang="en-US" dirty="0">
                <a:solidFill>
                  <a:schemeClr val="bg2">
                    <a:lumMod val="50000"/>
                  </a:schemeClr>
                </a:solidFill>
              </a:rPr>
              <a:t>项目</a:t>
            </a:r>
            <a:r>
              <a:rPr lang="en-US" altLang="zh-CN" dirty="0">
                <a:solidFill>
                  <a:schemeClr val="bg2">
                    <a:lumMod val="50000"/>
                  </a:schemeClr>
                </a:solidFill>
              </a:rPr>
              <a:t>1  </a:t>
            </a:r>
            <a:r>
              <a:rPr lang="zh-CN" altLang="en-US" dirty="0">
                <a:solidFill>
                  <a:schemeClr val="bg2">
                    <a:lumMod val="50000"/>
                  </a:schemeClr>
                </a:solidFill>
              </a:rPr>
              <a:t>初识工具软件</a:t>
            </a:r>
            <a:endParaRPr lang="zh-CN" altLang="en-US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764427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824536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学习目标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>
              <a:lnSpc>
                <a:spcPct val="130000"/>
              </a:lnSpc>
              <a:buFont typeface="Wingdings" pitchFamily="2" charset="2"/>
              <a:buChar char="Ø"/>
            </a:pPr>
            <a:r>
              <a:rPr lang="zh-CN" altLang="en-US" sz="2400" dirty="0" smtClean="0"/>
              <a:t>掌握</a:t>
            </a:r>
            <a:r>
              <a:rPr lang="zh-CN" altLang="en-US" sz="2400" dirty="0"/>
              <a:t>获取工具软件的方法，获取需要的</a:t>
            </a:r>
            <a:r>
              <a:rPr lang="zh-CN" altLang="en-US" sz="2400" dirty="0" smtClean="0"/>
              <a:t>软件。</a:t>
            </a:r>
            <a:endParaRPr lang="zh-CN" altLang="en-US" sz="2400" dirty="0"/>
          </a:p>
          <a:p>
            <a:pPr>
              <a:lnSpc>
                <a:spcPct val="130000"/>
              </a:lnSpc>
              <a:buFont typeface="Wingdings" pitchFamily="2" charset="2"/>
              <a:buChar char="Ø"/>
            </a:pPr>
            <a:r>
              <a:rPr lang="zh-CN" altLang="en-US" sz="2400" dirty="0" smtClean="0"/>
              <a:t>学会</a:t>
            </a:r>
            <a:r>
              <a:rPr lang="zh-CN" altLang="en-US" sz="2400" dirty="0"/>
              <a:t>工具软件的安装方法并能正确安装所需</a:t>
            </a:r>
            <a:r>
              <a:rPr lang="zh-CN" altLang="en-US" sz="2400" dirty="0" smtClean="0"/>
              <a:t>软件。</a:t>
            </a:r>
            <a:endParaRPr lang="zh-CN" altLang="en-US" sz="2400" dirty="0"/>
          </a:p>
          <a:p>
            <a:pPr>
              <a:lnSpc>
                <a:spcPct val="130000"/>
              </a:lnSpc>
              <a:buFont typeface="Wingdings" pitchFamily="2" charset="2"/>
              <a:buChar char="Ø"/>
            </a:pPr>
            <a:r>
              <a:rPr lang="zh-CN" altLang="en-US" sz="2400" dirty="0" smtClean="0"/>
              <a:t>学会</a:t>
            </a:r>
            <a:r>
              <a:rPr lang="zh-CN" altLang="en-US" sz="2400" dirty="0"/>
              <a:t>工具软件的卸载方法并能完全卸载</a:t>
            </a:r>
            <a:r>
              <a:rPr lang="zh-CN" altLang="en-US" sz="2400" dirty="0" smtClean="0"/>
              <a:t>软件。</a:t>
            </a:r>
            <a:endParaRPr lang="zh-CN" altLang="en-US" sz="2400" dirty="0"/>
          </a:p>
          <a:p>
            <a:pPr>
              <a:lnSpc>
                <a:spcPct val="130000"/>
              </a:lnSpc>
              <a:buFont typeface="Wingdings" pitchFamily="2" charset="2"/>
              <a:buChar char="Ø"/>
            </a:pPr>
            <a:r>
              <a:rPr lang="zh-CN" altLang="en-US" sz="2400" dirty="0" smtClean="0"/>
              <a:t>能够</a:t>
            </a:r>
            <a:r>
              <a:rPr lang="zh-CN" altLang="en-US" sz="2400" dirty="0"/>
              <a:t>熟练应用常用工具软件，满足日常工作、生活、学习的</a:t>
            </a:r>
            <a:r>
              <a:rPr lang="zh-CN" altLang="en-US" sz="2400" dirty="0" smtClean="0"/>
              <a:t>需要</a:t>
            </a:r>
            <a:r>
              <a:rPr lang="zh-CN" altLang="zh-CN" sz="2400" dirty="0" smtClean="0"/>
              <a:t>。</a:t>
            </a:r>
            <a:endParaRPr lang="zh-CN" altLang="en-US" sz="2400" dirty="0"/>
          </a:p>
        </p:txBody>
      </p:sp>
      <p:sp>
        <p:nvSpPr>
          <p:cNvPr id="5" name="标题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CN" altLang="en-US" dirty="0">
                <a:solidFill>
                  <a:schemeClr val="bg2">
                    <a:lumMod val="50000"/>
                  </a:schemeClr>
                </a:solidFill>
              </a:rPr>
              <a:t>项目</a:t>
            </a:r>
            <a:r>
              <a:rPr lang="en-US" altLang="zh-CN" dirty="0">
                <a:solidFill>
                  <a:schemeClr val="bg2">
                    <a:lumMod val="50000"/>
                  </a:schemeClr>
                </a:solidFill>
              </a:rPr>
              <a:t>1  </a:t>
            </a:r>
            <a:r>
              <a:rPr lang="zh-CN" altLang="en-US" dirty="0">
                <a:solidFill>
                  <a:schemeClr val="bg2">
                    <a:lumMod val="50000"/>
                  </a:schemeClr>
                </a:solidFill>
              </a:rPr>
              <a:t>初识工具软件</a:t>
            </a:r>
            <a:endParaRPr lang="zh-CN" altLang="en-US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02820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888232"/>
            <a:ext cx="8229600" cy="3917032"/>
          </a:xfrm>
        </p:spPr>
        <p:txBody>
          <a:bodyPr>
            <a:normAutofit fontScale="85000" lnSpcReduction="20000"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任务分析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 marL="109538" indent="603250" algn="just">
              <a:lnSpc>
                <a:spcPct val="150000"/>
              </a:lnSpc>
              <a:buNone/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五笔输入法是一种十分快捷、方便的汉字输入法，相对于拼音输入法具有重码率低的特点，熟练后可快速输入汉字。即使遇到不认识的字，五笔输入法也可以打出来，拼音输入法却无能为力。但前提是计算机上必须安装有五笔输入法，我们才能正常使用。为此我们必须先获取五笔输入法的安装程序。</a:t>
            </a:r>
          </a:p>
          <a:p>
            <a:pPr marL="109538" indent="603250" algn="just">
              <a:lnSpc>
                <a:spcPct val="150000"/>
              </a:lnSpc>
              <a:buNone/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获取工具软件的途径有多种，可以购买安装光盘、从官方网站下载和常见的下载网站下载。五笔输入法的版本较多，目前比较流行的是极品五笔输入法。</a:t>
            </a:r>
            <a:endParaRPr lang="zh-CN" altLang="en-US" sz="24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1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获取工具软件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520136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888232"/>
            <a:ext cx="8229600" cy="3917032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任务要点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搜索并下载极品五笔输入法</a:t>
            </a:r>
          </a:p>
          <a:p>
            <a:pPr>
              <a:lnSpc>
                <a:spcPct val="150000"/>
              </a:lnSpc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软件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基础知识及工具软件应用分类</a:t>
            </a:r>
            <a:endParaRPr lang="zh-CN" altLang="en-US" sz="24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1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获取工具软件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187309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680520"/>
          </a:xfrm>
        </p:spPr>
        <p:txBody>
          <a:bodyPr>
            <a:normAutofit lnSpcReduction="10000"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拓展知识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 marL="0" indent="0">
              <a:lnSpc>
                <a:spcPct val="160000"/>
              </a:lnSpc>
              <a:buNone/>
            </a:pP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 </a:t>
            </a:r>
            <a:r>
              <a:rPr lang="en-US" altLang="zh-CN" sz="2400" dirty="0" smtClean="0">
                <a:latin typeface="宋体" pitchFamily="2" charset="-122"/>
                <a:ea typeface="宋体" pitchFamily="2" charset="-122"/>
              </a:rPr>
              <a:t>   </a:t>
            </a: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工具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软件的获取方式非常多，除了本任务中所叙述的通过搜索引擎查找，还可以通过第三方软件商（如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360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软件管家、腾讯电脑管家软件管理等）实现常用工具软件的获取。</a:t>
            </a:r>
          </a:p>
          <a:p>
            <a:pPr marL="0" indent="0">
              <a:lnSpc>
                <a:spcPct val="16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目前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国内有许多知名的工具软件下载网站，如华军软件园、天空软件站、太平洋下载、非凡软件站、绿色软件联盟、电脑之家、驱动之家等。下载软件时尽量避免点击不知名网站链接，以免下载到恶意软件，致使计算机受到攻击</a:t>
            </a: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。</a:t>
            </a:r>
            <a:endParaRPr lang="en-US" altLang="zh-CN" sz="24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1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获取工具软件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320787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680520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拓展训练</a:t>
            </a:r>
            <a:endParaRPr lang="en-US" altLang="zh-CN" sz="2800" b="1" dirty="0">
              <a:solidFill>
                <a:schemeClr val="bg2">
                  <a:lumMod val="50000"/>
                </a:schemeClr>
              </a:solidFill>
            </a:endParaRPr>
          </a:p>
          <a:p>
            <a:pPr marL="0" indent="0">
              <a:lnSpc>
                <a:spcPct val="16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使用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360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软件管家来获取“迅雷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9”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工具软件，保存到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E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盘“工具软件”文件夹中。</a:t>
            </a:r>
          </a:p>
          <a:p>
            <a:pPr marL="0" indent="0">
              <a:lnSpc>
                <a:spcPct val="160000"/>
              </a:lnSpc>
              <a:buNone/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    操作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提示：在打开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360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软件管家的窗口中，使用</a:t>
            </a:r>
            <a:r>
              <a:rPr lang="en-US" altLang="zh-CN" sz="2400" dirty="0">
                <a:latin typeface="宋体" pitchFamily="2" charset="-122"/>
                <a:ea typeface="宋体" pitchFamily="2" charset="-122"/>
              </a:rPr>
              <a:t>360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软件管家进行分类查找，下载需要的资源。</a:t>
            </a:r>
            <a:endParaRPr lang="zh-CN" altLang="en-US" sz="24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1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获取工具软件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90474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251520" y="1484784"/>
            <a:ext cx="8640960" cy="5112568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做一做</a:t>
            </a:r>
            <a:endParaRPr lang="en-US" altLang="zh-CN" sz="2800" b="1" dirty="0">
              <a:solidFill>
                <a:schemeClr val="bg2">
                  <a:lumMod val="50000"/>
                </a:schemeClr>
              </a:solidFill>
            </a:endParaRPr>
          </a:p>
          <a:p>
            <a:pPr marL="0" indent="0">
              <a:lnSpc>
                <a:spcPct val="160000"/>
              </a:lnSpc>
              <a:buNone/>
            </a:pPr>
            <a:r>
              <a:rPr lang="en-US" altLang="zh-CN" sz="2500" dirty="0" smtClean="0">
                <a:latin typeface="宋体" pitchFamily="2" charset="-122"/>
                <a:ea typeface="宋体" pitchFamily="2" charset="-122"/>
              </a:rPr>
              <a:t>    1</a:t>
            </a:r>
            <a:r>
              <a:rPr lang="en-US" altLang="zh-CN" sz="2500" dirty="0" smtClean="0">
                <a:latin typeface="宋体" pitchFamily="2" charset="-122"/>
                <a:ea typeface="宋体" pitchFamily="2" charset="-122"/>
              </a:rPr>
              <a:t>.</a:t>
            </a:r>
            <a:r>
              <a:rPr lang="zh-CN" altLang="en-US" sz="2500" dirty="0">
                <a:latin typeface="宋体" pitchFamily="2" charset="-122"/>
                <a:ea typeface="宋体" pitchFamily="2" charset="-122"/>
              </a:rPr>
              <a:t>在官方网站下载“学车宝驾驶模拟器”软件，保存至</a:t>
            </a:r>
            <a:r>
              <a:rPr lang="en-US" altLang="zh-CN" sz="2500" dirty="0">
                <a:latin typeface="宋体" pitchFamily="2" charset="-122"/>
                <a:ea typeface="宋体" pitchFamily="2" charset="-122"/>
              </a:rPr>
              <a:t>D</a:t>
            </a:r>
            <a:r>
              <a:rPr lang="zh-CN" altLang="en-US" sz="2500" dirty="0">
                <a:latin typeface="宋体" pitchFamily="2" charset="-122"/>
                <a:ea typeface="宋体" pitchFamily="2" charset="-122"/>
              </a:rPr>
              <a:t>盘新建文件夹“学车宝”中</a:t>
            </a:r>
            <a:r>
              <a:rPr lang="zh-CN" altLang="en-US" sz="2500" dirty="0" smtClean="0">
                <a:latin typeface="宋体" pitchFamily="2" charset="-122"/>
                <a:ea typeface="宋体" pitchFamily="2" charset="-122"/>
              </a:rPr>
              <a:t>。</a:t>
            </a:r>
            <a:endParaRPr lang="zh-CN" altLang="zh-CN" sz="25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1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获取工具软件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0920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888232"/>
            <a:ext cx="8229600" cy="3917032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任务分析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 marL="109538" indent="603250" algn="just">
              <a:lnSpc>
                <a:spcPct val="150000"/>
              </a:lnSpc>
              <a:buNone/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工具软件的安装要占用计算机资源，可根据计算机硬盘各个分区的情况考虑安装位置。要安装该工具软件，一般先看安装说明，然后查找到对应的安装文件，根据安装向导进行安装。</a:t>
            </a:r>
            <a:endParaRPr lang="zh-CN" altLang="en-US" sz="2400" dirty="0">
              <a:latin typeface="宋体" pitchFamily="2" charset="-122"/>
              <a:ea typeface="宋体" pitchFamily="2" charset="-122"/>
            </a:endParaRP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 smtClean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 smtClean="0">
                <a:solidFill>
                  <a:schemeClr val="bg2">
                    <a:lumMod val="50000"/>
                  </a:schemeClr>
                </a:solidFill>
              </a:rPr>
              <a:t>2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工具软件的安装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65641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内容占位符 3"/>
          <p:cNvSpPr>
            <a:spLocks noGrp="1"/>
          </p:cNvSpPr>
          <p:nvPr>
            <p:ph idx="1"/>
          </p:nvPr>
        </p:nvSpPr>
        <p:spPr>
          <a:xfrm>
            <a:off x="457200" y="1888232"/>
            <a:ext cx="8229600" cy="3917032"/>
          </a:xfrm>
        </p:spPr>
        <p:txBody>
          <a:bodyPr>
            <a:normAutofit/>
          </a:bodyPr>
          <a:lstStyle/>
          <a:p>
            <a:pPr marL="0" indent="0">
              <a:lnSpc>
                <a:spcPct val="160000"/>
              </a:lnSpc>
              <a:buNone/>
            </a:pPr>
            <a:r>
              <a:rPr lang="zh-CN" altLang="en-US" sz="2800" b="1" dirty="0" smtClean="0">
                <a:solidFill>
                  <a:schemeClr val="bg2">
                    <a:lumMod val="50000"/>
                  </a:schemeClr>
                </a:solidFill>
              </a:rPr>
              <a:t>任务要点</a:t>
            </a:r>
            <a:endParaRPr lang="en-US" altLang="zh-CN" sz="2800" b="1" dirty="0" smtClean="0">
              <a:solidFill>
                <a:schemeClr val="bg2">
                  <a:lumMod val="50000"/>
                </a:schemeClr>
              </a:solidFill>
            </a:endParaRPr>
          </a:p>
          <a:p>
            <a:pPr>
              <a:lnSpc>
                <a:spcPct val="150000"/>
              </a:lnSpc>
            </a:pP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安装极品五笔输入法</a:t>
            </a:r>
          </a:p>
          <a:p>
            <a:pPr>
              <a:lnSpc>
                <a:spcPct val="150000"/>
              </a:lnSpc>
            </a:pPr>
            <a:r>
              <a:rPr lang="zh-CN" altLang="en-US" sz="2400" dirty="0" smtClean="0">
                <a:latin typeface="宋体" pitchFamily="2" charset="-122"/>
                <a:ea typeface="宋体" pitchFamily="2" charset="-122"/>
              </a:rPr>
              <a:t>熟悉</a:t>
            </a:r>
            <a:r>
              <a:rPr lang="zh-CN" altLang="en-US" sz="2400" dirty="0">
                <a:latin typeface="宋体" pitchFamily="2" charset="-122"/>
                <a:ea typeface="宋体" pitchFamily="2" charset="-122"/>
              </a:rPr>
              <a:t>软件安装的四种方式</a:t>
            </a:r>
          </a:p>
        </p:txBody>
      </p:sp>
      <p:sp>
        <p:nvSpPr>
          <p:cNvPr id="3" name="标题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任务</a:t>
            </a:r>
            <a:r>
              <a:rPr lang="en-US" altLang="zh-CN" sz="3600" dirty="0">
                <a:solidFill>
                  <a:schemeClr val="bg2">
                    <a:lumMod val="50000"/>
                  </a:schemeClr>
                </a:solidFill>
              </a:rPr>
              <a:t>2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　</a:t>
            </a:r>
            <a:r>
              <a:rPr lang="zh-CN" altLang="en-US" sz="3600" dirty="0">
                <a:solidFill>
                  <a:schemeClr val="bg2">
                    <a:lumMod val="50000"/>
                  </a:schemeClr>
                </a:solidFill>
              </a:rPr>
              <a:t>工具软件的安装</a:t>
            </a:r>
            <a:endParaRPr lang="zh-CN" alt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803611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聚合">
  <a:themeElements>
    <a:clrScheme name="聚合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聚合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  <a:font script="Geor" typeface="Sylfaen"/>
      </a:minorFont>
    </a:fontScheme>
    <a:fmtScheme name="聚合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290</TotalTime>
  <Words>1077</Words>
  <Application>Microsoft Office PowerPoint</Application>
  <PresentationFormat>全屏显示(4:3)</PresentationFormat>
  <Paragraphs>76</Paragraphs>
  <Slides>18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18</vt:i4>
      </vt:variant>
    </vt:vector>
  </HeadingPairs>
  <TitlesOfParts>
    <vt:vector size="19" baseType="lpstr">
      <vt:lpstr>聚合</vt:lpstr>
      <vt:lpstr>项目1  初识工具软件</vt:lpstr>
      <vt:lpstr>项目1  初识工具软件</vt:lpstr>
      <vt:lpstr>任务1　获取工具软件</vt:lpstr>
      <vt:lpstr>任务1　获取工具软件</vt:lpstr>
      <vt:lpstr>任务1　获取工具软件</vt:lpstr>
      <vt:lpstr>任务1　获取工具软件</vt:lpstr>
      <vt:lpstr>任务1　获取工具软件</vt:lpstr>
      <vt:lpstr>任务2　工具软件的安装</vt:lpstr>
      <vt:lpstr>任务2　工具软件的安装</vt:lpstr>
      <vt:lpstr>任务2　工具软件的安装</vt:lpstr>
      <vt:lpstr>任务2　工具软件的安装</vt:lpstr>
      <vt:lpstr>任务2　工具软件的安装</vt:lpstr>
      <vt:lpstr>任务3　工具软件的卸载</vt:lpstr>
      <vt:lpstr>任务3　工具软件的卸载</vt:lpstr>
      <vt:lpstr>任务3　工具软件的卸载</vt:lpstr>
      <vt:lpstr>任务3　工具软件的卸载</vt:lpstr>
      <vt:lpstr>任务3　工具软件的卸载</vt:lpstr>
      <vt:lpstr>项目1  初识工具软件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项目3 文件管理工具</dc:title>
  <dc:creator>Microsoft</dc:creator>
  <cp:lastModifiedBy>oliver</cp:lastModifiedBy>
  <cp:revision>32</cp:revision>
  <dcterms:created xsi:type="dcterms:W3CDTF">2018-07-03T11:46:00Z</dcterms:created>
  <dcterms:modified xsi:type="dcterms:W3CDTF">2018-07-29T09:08:11Z</dcterms:modified>
</cp:coreProperties>
</file>

<file path=docProps/thumbnail.jpeg>
</file>