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59" r:id="rId4"/>
    <p:sldId id="260" r:id="rId5"/>
    <p:sldId id="262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90" r:id="rId14"/>
    <p:sldId id="292" r:id="rId15"/>
    <p:sldId id="293" r:id="rId16"/>
    <p:sldId id="294" r:id="rId17"/>
    <p:sldId id="295" r:id="rId18"/>
    <p:sldId id="296" r:id="rId19"/>
    <p:sldId id="280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104" d="100"/>
          <a:sy n="104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2018/7/30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项目简介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随着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数码科技的发展，用户习惯将日常工作与生活中的一些重要的、美好的事物以图像的形式进行记录，并通过计算机对保存的图像进行各种最基本的加工处理，使之更加美观、漂亮，并且希望能够快速、随时地获取自己想要的图像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本项目，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将通过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介绍</a:t>
            </a:r>
            <a:r>
              <a:rPr lang="en-US" altLang="zh-CN" sz="2400" dirty="0" err="1" smtClean="0">
                <a:latin typeface="宋体" pitchFamily="2" charset="-122"/>
                <a:ea typeface="宋体" pitchFamily="2" charset="-122"/>
              </a:rPr>
              <a:t>ACDSee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Snagit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、光影魔术手、美图秀秀等四个工具软件，帮助用户掌握图像的捕捉、浏览、编辑、美化、管理等方法，让用户快速进入图形图像的奇妙世界。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4  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图形图像及处理工具</a:t>
            </a:r>
          </a:p>
        </p:txBody>
      </p:sp>
    </p:spTree>
    <p:extLst>
      <p:ext uri="{BB962C8B-B14F-4D97-AF65-F5344CB8AC3E}">
        <p14:creationId xmlns:p14="http://schemas.microsoft.com/office/powerpoint/2010/main" val="19639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484784"/>
            <a:ext cx="8496944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1.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打开视频“倒霉熊”，任意捕获一张图像。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2.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对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捕获的图像进行如下编辑操作：添加文本“倒霉熊”；添加紫色边框；添加阴影效果；添加波浪边缘。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屏幕截图工具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600" dirty="0" err="1">
                <a:solidFill>
                  <a:schemeClr val="bg2">
                    <a:lumMod val="50000"/>
                  </a:schemeClr>
                </a:solidFill>
              </a:rPr>
              <a:t>Snagit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8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本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任务的目标是掌握图片调整、调整曝光度、添加艺术化效果、添加文字标签和图片水印、设置边框、拼图、批量处理图片等操作方法。通过本任务的学习，掌握使用光影魔术手的基本操作。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数码照片处理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光影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魔术手</a:t>
            </a:r>
          </a:p>
        </p:txBody>
      </p:sp>
    </p:spTree>
    <p:extLst>
      <p:ext uri="{BB962C8B-B14F-4D97-AF65-F5344CB8AC3E}">
        <p14:creationId xmlns:p14="http://schemas.microsoft.com/office/powerpoint/2010/main" val="35069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使用光影魔术手调整图像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调整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曝光度和艺术效果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添加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文字、水印和边框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进行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拼图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数码照片处理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光影魔术手</a:t>
            </a:r>
          </a:p>
        </p:txBody>
      </p:sp>
    </p:spTree>
    <p:extLst>
      <p:ext uri="{BB962C8B-B14F-4D97-AF65-F5344CB8AC3E}">
        <p14:creationId xmlns:p14="http://schemas.microsoft.com/office/powerpoint/2010/main" val="427064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1.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使用光影魔术手的批处理功能为给出的素材添加边框。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2.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光影魔术手工具软件处理计算机中保存的图片，主要包括调节照片曝光度、为照片添加文本和边框等艺术效果。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3.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用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手中的相机拍摄一组人物照片，试着用学过的光影魔术手软件进行后期处理，包括调整图片的尺寸、曝光度、添加艺术化效果、添加文字标签和水印、设置边框、九宫格拼图等。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数码照片处理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光影魔术手</a:t>
            </a:r>
          </a:p>
        </p:txBody>
      </p:sp>
    </p:spTree>
    <p:extLst>
      <p:ext uri="{BB962C8B-B14F-4D97-AF65-F5344CB8AC3E}">
        <p14:creationId xmlns:p14="http://schemas.microsoft.com/office/powerpoint/2010/main" val="48794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本任务是利用美图秀秀进行图片美化、人像美容、照片装饰、制作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DIY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动态图等操作，通过本任务的学习，掌握美图秀秀的基本功能，从而学以致用。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4  </a:t>
            </a:r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美图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美图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秀秀</a:t>
            </a:r>
          </a:p>
        </p:txBody>
      </p:sp>
    </p:spTree>
    <p:extLst>
      <p:ext uri="{BB962C8B-B14F-4D97-AF65-F5344CB8AC3E}">
        <p14:creationId xmlns:p14="http://schemas.microsoft.com/office/powerpoint/2010/main" val="211020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美化图片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照片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美容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照片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装饰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设置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场景</a:t>
            </a:r>
          </a:p>
        </p:txBody>
      </p:sp>
      <p:sp>
        <p:nvSpPr>
          <p:cNvPr id="5" name="标题 2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4  </a:t>
            </a:r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美图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美图秀秀</a:t>
            </a:r>
          </a:p>
        </p:txBody>
      </p:sp>
    </p:spTree>
    <p:extLst>
      <p:ext uri="{BB962C8B-B14F-4D97-AF65-F5344CB8AC3E}">
        <p14:creationId xmlns:p14="http://schemas.microsoft.com/office/powerpoint/2010/main" val="270322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拓展知识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美图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秀秀还具有拼图功能，有自由拼图、模板拼图、海报拼图、图片拼接等四种形式。同时还具有批量处理功能，可以批量旋转、修改尺寸，自拍照再也不歪啦；批量调色、特效、边框，一次美化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N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张图片；批量加水印、文字，盗图者拜拜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！拼图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和批量处理功能和光影魔术手的操作类似。</a:t>
            </a: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4  </a:t>
            </a:r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美图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美图秀秀</a:t>
            </a:r>
          </a:p>
        </p:txBody>
      </p:sp>
    </p:spTree>
    <p:extLst>
      <p:ext uri="{BB962C8B-B14F-4D97-AF65-F5344CB8AC3E}">
        <p14:creationId xmlns:p14="http://schemas.microsoft.com/office/powerpoint/2010/main" val="261483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    1.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使用美图秀秀批量处理多张素材图片，包括调整曝光度、添加水印、文字、边框。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2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使用美图秀秀进行拼图。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 3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人物照片往往不能尽如人意，会有一些瑕疵，有的人脸上的青春痘特别明显，可以用美图秀秀软件进行祛痘美化。</a:t>
            </a: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4  </a:t>
            </a:r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美图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美图秀秀</a:t>
            </a:r>
          </a:p>
        </p:txBody>
      </p:sp>
    </p:spTree>
    <p:extLst>
      <p:ext uri="{BB962C8B-B14F-4D97-AF65-F5344CB8AC3E}">
        <p14:creationId xmlns:p14="http://schemas.microsoft.com/office/powerpoint/2010/main" val="99924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    1.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利用手中的相机为同学拍照，并使用美图秀秀工具软件进行美化，包括添加特效、皮肤美白、祛痘等美容操作。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    2.</a:t>
            </a:r>
            <a:r>
              <a:rPr lang="zh-CN" altLang="en-US" sz="2500" dirty="0" smtClean="0">
                <a:latin typeface="宋体" pitchFamily="2" charset="-122"/>
                <a:ea typeface="宋体" pitchFamily="2" charset="-122"/>
              </a:rPr>
              <a:t>制作</a:t>
            </a:r>
            <a:r>
              <a:rPr lang="en-US" altLang="zh-CN" sz="2500" dirty="0">
                <a:latin typeface="宋体" pitchFamily="2" charset="-122"/>
                <a:ea typeface="宋体" pitchFamily="2" charset="-122"/>
              </a:rPr>
              <a:t>DIY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动图，利用美图秀秀可自定义动图效果。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    3.</a:t>
            </a:r>
            <a:r>
              <a:rPr lang="zh-CN" altLang="en-US" sz="2500" dirty="0" smtClean="0">
                <a:latin typeface="宋体" pitchFamily="2" charset="-122"/>
                <a:ea typeface="宋体" pitchFamily="2" charset="-122"/>
              </a:rPr>
              <a:t>分享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美图，通过美图秀秀美化人物照片后，将其分享到</a:t>
            </a:r>
            <a:r>
              <a:rPr lang="en-US" altLang="zh-CN" sz="2500" dirty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空间等网络平台中。</a:t>
            </a: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4  </a:t>
            </a:r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美图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美图秀秀</a:t>
            </a:r>
          </a:p>
        </p:txBody>
      </p:sp>
    </p:spTree>
    <p:extLst>
      <p:ext uri="{BB962C8B-B14F-4D97-AF65-F5344CB8AC3E}">
        <p14:creationId xmlns:p14="http://schemas.microsoft.com/office/powerpoint/2010/main" val="290122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项目小结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    通过本项目的学习，掌握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了</a:t>
            </a:r>
            <a:r>
              <a:rPr lang="en-US" altLang="zh-CN" dirty="0" err="1" smtClean="0">
                <a:latin typeface="宋体" pitchFamily="2" charset="-122"/>
                <a:ea typeface="宋体" pitchFamily="2" charset="-122"/>
              </a:rPr>
              <a:t>ACDSee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dirty="0" err="1">
                <a:latin typeface="宋体" pitchFamily="2" charset="-122"/>
                <a:ea typeface="宋体" pitchFamily="2" charset="-122"/>
              </a:rPr>
              <a:t>Snagit</a:t>
            </a:r>
            <a:r>
              <a:rPr lang="zh-CN" altLang="en-US" dirty="0">
                <a:latin typeface="宋体" pitchFamily="2" charset="-122"/>
                <a:ea typeface="宋体" pitchFamily="2" charset="-122"/>
              </a:rPr>
              <a:t>、光影魔术手、美图秀秀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等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四个软件的知识，具备了图形图像管理和处理的能力，能够解决图形图像类相关问题。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4  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图形图像及处理工具</a:t>
            </a:r>
          </a:p>
        </p:txBody>
      </p:sp>
    </p:spTree>
    <p:extLst>
      <p:ext uri="{BB962C8B-B14F-4D97-AF65-F5344CB8AC3E}">
        <p14:creationId xmlns:p14="http://schemas.microsoft.com/office/powerpoint/2010/main" val="377644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学习目标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  掌握</a:t>
            </a:r>
            <a:r>
              <a:rPr lang="zh-CN" altLang="en-US" sz="2400" dirty="0"/>
              <a:t>图像的捕捉、浏览、编辑、美化、批处理等工具软件的应用；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  学会</a:t>
            </a:r>
            <a:r>
              <a:rPr lang="zh-CN" altLang="en-US" sz="2400" dirty="0"/>
              <a:t>用图像相关软件对图像进行各种编辑处理；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/>
              <a:t> </a:t>
            </a:r>
            <a:r>
              <a:rPr lang="zh-CN" altLang="en-US" sz="2400" dirty="0" smtClean="0"/>
              <a:t> 掌握</a:t>
            </a:r>
            <a:r>
              <a:rPr lang="zh-CN" altLang="en-US" sz="2400" dirty="0" smtClean="0"/>
              <a:t>在</a:t>
            </a:r>
            <a:r>
              <a:rPr lang="en-US" altLang="zh-CN" sz="2400" dirty="0" err="1" smtClean="0"/>
              <a:t>ACDSee</a:t>
            </a:r>
            <a:r>
              <a:rPr lang="zh-CN" altLang="en-US" sz="2400" dirty="0" smtClean="0"/>
              <a:t>中</a:t>
            </a:r>
            <a:r>
              <a:rPr lang="zh-CN" altLang="en-US" sz="2400" dirty="0"/>
              <a:t>编辑、管理和转换图片格式的方法，能</a:t>
            </a:r>
            <a:r>
              <a:rPr lang="zh-CN" altLang="en-US" sz="2400" dirty="0" smtClean="0"/>
              <a:t>使用</a:t>
            </a:r>
            <a:r>
              <a:rPr lang="en-US" altLang="zh-CN" sz="2400" dirty="0" err="1" smtClean="0"/>
              <a:t>ACDSee</a:t>
            </a:r>
            <a:r>
              <a:rPr lang="zh-CN" altLang="en-US" sz="2400" dirty="0" smtClean="0"/>
              <a:t>快速</a:t>
            </a:r>
            <a:r>
              <a:rPr lang="zh-CN" altLang="en-US" sz="2400" dirty="0"/>
              <a:t>浏览图片；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  掌握</a:t>
            </a:r>
            <a:r>
              <a:rPr lang="zh-CN" altLang="en-US" sz="2400" dirty="0"/>
              <a:t>使用</a:t>
            </a:r>
            <a:r>
              <a:rPr lang="en-US" altLang="zh-CN" sz="2400" dirty="0" err="1"/>
              <a:t>Snagit</a:t>
            </a:r>
            <a:r>
              <a:rPr lang="zh-CN" altLang="en-US" sz="2400" dirty="0"/>
              <a:t>捕获屏幕文件的方法，并能使用</a:t>
            </a:r>
            <a:r>
              <a:rPr lang="en-US" altLang="zh-CN" sz="2400" dirty="0" err="1"/>
              <a:t>Snagit</a:t>
            </a:r>
            <a:r>
              <a:rPr lang="zh-CN" altLang="en-US" sz="2400" dirty="0"/>
              <a:t>捕获屏幕文件；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  掌握</a:t>
            </a:r>
            <a:r>
              <a:rPr lang="zh-CN" altLang="en-US" sz="2400" dirty="0"/>
              <a:t>使用光影魔术手处理图片的基本操作方法，并能使用光影魔术手编辑图片；</a:t>
            </a: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  掌握</a:t>
            </a:r>
            <a:r>
              <a:rPr lang="zh-CN" altLang="en-US" sz="2400" dirty="0"/>
              <a:t>使用美图秀秀美化图片的方法，并能使用美图秀秀美化</a:t>
            </a:r>
            <a:r>
              <a:rPr lang="zh-CN" altLang="en-US" sz="2400" dirty="0" smtClean="0"/>
              <a:t>图片</a:t>
            </a:r>
            <a:r>
              <a:rPr lang="zh-CN" altLang="en-US" sz="2400" dirty="0"/>
              <a:t>。</a:t>
            </a: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4  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图形图像及处理工具</a:t>
            </a:r>
          </a:p>
        </p:txBody>
      </p:sp>
    </p:spTree>
    <p:extLst>
      <p:ext uri="{BB962C8B-B14F-4D97-AF65-F5344CB8AC3E}">
        <p14:creationId xmlns:p14="http://schemas.microsoft.com/office/powerpoint/2010/main" val="156028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en-US" altLang="zh-CN" sz="2400" dirty="0" err="1" smtClean="0">
                <a:latin typeface="宋体" pitchFamily="2" charset="-122"/>
                <a:ea typeface="宋体" pitchFamily="2" charset="-122"/>
              </a:rPr>
              <a:t>ACDSee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主要功能是浏览图片，它不但可以改变图片的显示方式，还可以进入幻灯片浏览器或浏览多张图片；其次是编辑图片，可以对图片的亮度、对比度和色彩等进行调整，还可以进行裁剪、旋转、缩放、添加文本等操作；第三可以对图片文件进行简单的管理，包括重命名、复制、移动、转换图片格式等操作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看图工具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600" dirty="0" err="1" smtClean="0">
                <a:solidFill>
                  <a:schemeClr val="bg2">
                    <a:lumMod val="50000"/>
                  </a:schemeClr>
                </a:solidFill>
              </a:rPr>
              <a:t>ACDSee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01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浏览和播放图片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编辑图片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管理图片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看图工具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600" dirty="0" err="1" smtClean="0">
                <a:solidFill>
                  <a:schemeClr val="bg2">
                    <a:lumMod val="50000"/>
                  </a:schemeClr>
                </a:solidFill>
              </a:rPr>
              <a:t>ACDSee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3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    1.</a:t>
            </a:r>
            <a:r>
              <a:rPr lang="zh-CN" altLang="en-US" sz="25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en-US" altLang="zh-CN" sz="2500" dirty="0" err="1" smtClean="0">
                <a:latin typeface="宋体" pitchFamily="2" charset="-122"/>
                <a:ea typeface="宋体" pitchFamily="2" charset="-122"/>
              </a:rPr>
              <a:t>ACDSee</a:t>
            </a:r>
            <a:r>
              <a:rPr lang="zh-CN" altLang="en-US" sz="2500" dirty="0" smtClean="0">
                <a:latin typeface="宋体" pitchFamily="2" charset="-122"/>
                <a:ea typeface="宋体" pitchFamily="2" charset="-122"/>
              </a:rPr>
              <a:t>浏览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计算机上的图片，查看图片的缩略图模式；并编辑一张图片，要求对图片进行</a:t>
            </a:r>
            <a:r>
              <a:rPr lang="en-US" altLang="zh-CN" sz="2500" dirty="0">
                <a:latin typeface="宋体" pitchFamily="2" charset="-122"/>
                <a:ea typeface="宋体" pitchFamily="2" charset="-122"/>
              </a:rPr>
              <a:t>450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旋转并保存。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    2.</a:t>
            </a:r>
            <a:r>
              <a:rPr lang="zh-CN" altLang="en-US" sz="25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en-US" altLang="zh-CN" sz="2500" dirty="0" err="1" smtClean="0">
                <a:latin typeface="宋体" pitchFamily="2" charset="-122"/>
                <a:ea typeface="宋体" pitchFamily="2" charset="-122"/>
              </a:rPr>
              <a:t>ACDSee</a:t>
            </a:r>
            <a:r>
              <a:rPr lang="zh-CN" altLang="en-US" sz="2500" dirty="0" smtClean="0">
                <a:latin typeface="宋体" pitchFamily="2" charset="-122"/>
                <a:ea typeface="宋体" pitchFamily="2" charset="-122"/>
              </a:rPr>
              <a:t>把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文件扩展名为</a:t>
            </a:r>
            <a:r>
              <a:rPr lang="en-US" altLang="zh-CN" sz="2500" dirty="0">
                <a:latin typeface="宋体" pitchFamily="2" charset="-122"/>
                <a:ea typeface="宋体" pitchFamily="2" charset="-122"/>
              </a:rPr>
              <a:t>.bmp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的图片转换为文件扩展名为</a:t>
            </a:r>
            <a:r>
              <a:rPr lang="en-US" altLang="zh-CN" sz="2500" dirty="0">
                <a:latin typeface="宋体" pitchFamily="2" charset="-122"/>
                <a:ea typeface="宋体" pitchFamily="2" charset="-122"/>
              </a:rPr>
              <a:t>.jpg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的图片。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    3.</a:t>
            </a:r>
            <a:r>
              <a:rPr lang="zh-CN" altLang="en-US" sz="2500" dirty="0" smtClean="0">
                <a:latin typeface="宋体" pitchFamily="2" charset="-122"/>
                <a:ea typeface="宋体" pitchFamily="2" charset="-122"/>
              </a:rPr>
              <a:t>图像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的来源有哪些渠道？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zh-CN" sz="25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5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看图工具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600" dirty="0" err="1" smtClean="0">
                <a:solidFill>
                  <a:schemeClr val="bg2">
                    <a:lumMod val="50000"/>
                  </a:schemeClr>
                </a:solidFill>
              </a:rPr>
              <a:t>ACDSee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本任务将利用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Snagit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工具软件截取屏幕图像、捕获视频，以及对截取后的图像进行强大的编辑，对捕获的视频进行输出等等。为用户可以节省时间、带来很多工作上的帮助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屏幕截图工具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600" dirty="0" err="1" smtClean="0">
                <a:solidFill>
                  <a:schemeClr val="bg2">
                    <a:lumMod val="50000"/>
                  </a:schemeClr>
                </a:solidFill>
              </a:rPr>
              <a:t>Snagit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6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捕获图像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编辑捕获的图像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捕获视频</a:t>
            </a:r>
            <a:endParaRPr lang="en-US" altLang="zh-CN" sz="2400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屏幕截图工具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600" dirty="0" err="1">
                <a:solidFill>
                  <a:schemeClr val="bg2">
                    <a:lumMod val="50000"/>
                  </a:schemeClr>
                </a:solidFill>
              </a:rPr>
              <a:t>Snagit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36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拓展知识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工作生活中经常需要截屏，且随着应用越来越多，截屏不仅限于页面的截取和视频的捕获，还包括游戏的捕获，如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HyperSnap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软件。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使用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Snagit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可以对视频的各帧图像进行捕获，然后保存为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mp4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格式文件。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屏幕截图工具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600" dirty="0" err="1" smtClean="0">
                <a:solidFill>
                  <a:schemeClr val="bg2">
                    <a:lumMod val="50000"/>
                  </a:schemeClr>
                </a:solidFill>
              </a:rPr>
              <a:t>Snagit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2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1.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用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HyperSnap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软件捕捉游戏画面。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Snagit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捕获一段用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Windows Media Player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播放的视频。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屏幕截图工具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--</a:t>
            </a:r>
            <a:r>
              <a:rPr lang="en-US" altLang="zh-CN" sz="3600" dirty="0" err="1" smtClean="0">
                <a:solidFill>
                  <a:schemeClr val="bg2">
                    <a:lumMod val="50000"/>
                  </a:schemeClr>
                </a:solidFill>
              </a:rPr>
              <a:t>Snagit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33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296</TotalTime>
  <Words>1188</Words>
  <Application>Microsoft Office PowerPoint</Application>
  <PresentationFormat>全屏显示(4:3)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聚合</vt:lpstr>
      <vt:lpstr>项目4  图形图像及处理工具</vt:lpstr>
      <vt:lpstr>项目4  图形图像及处理工具</vt:lpstr>
      <vt:lpstr>任务1　看图工具--ACDSee</vt:lpstr>
      <vt:lpstr>任务1　看图工具--ACDSee</vt:lpstr>
      <vt:lpstr>任务1　看图工具--ACDSee</vt:lpstr>
      <vt:lpstr>任务2　屏幕截图工具--Snagit</vt:lpstr>
      <vt:lpstr>任务2　屏幕截图工具--Snagit</vt:lpstr>
      <vt:lpstr>任务2　屏幕截图工具--Snagit</vt:lpstr>
      <vt:lpstr>任务2　屏幕截图工具--Snagit</vt:lpstr>
      <vt:lpstr>任务2　屏幕截图工具--Snagit</vt:lpstr>
      <vt:lpstr>任务3　数码照片处理--光影魔术手</vt:lpstr>
      <vt:lpstr>任务3　数码照片处理--光影魔术手</vt:lpstr>
      <vt:lpstr>任务3　数码照片处理--光影魔术手</vt:lpstr>
      <vt:lpstr>任务4  美图工具--美图秀秀</vt:lpstr>
      <vt:lpstr>PowerPoint 演示文稿</vt:lpstr>
      <vt:lpstr>任务4  美图工具--美图秀秀</vt:lpstr>
      <vt:lpstr>任务4  美图工具--美图秀秀</vt:lpstr>
      <vt:lpstr>任务4  美图工具--美图秀秀</vt:lpstr>
      <vt:lpstr>项目4  图形图像及处理工具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项目3 文件管理工具</dc:title>
  <dc:creator>Microsoft</dc:creator>
  <cp:lastModifiedBy>oliver</cp:lastModifiedBy>
  <cp:revision>33</cp:revision>
  <dcterms:created xsi:type="dcterms:W3CDTF">2018-07-03T11:46:00Z</dcterms:created>
  <dcterms:modified xsi:type="dcterms:W3CDTF">2018-07-30T09:24:26Z</dcterms:modified>
</cp:coreProperties>
</file>