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59" r:id="rId4"/>
    <p:sldId id="260" r:id="rId5"/>
    <p:sldId id="261" r:id="rId6"/>
    <p:sldId id="279" r:id="rId7"/>
    <p:sldId id="262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80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104" d="100"/>
          <a:sy n="104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F019FD-8B4F-4AB2-90D5-5CCD12531109}" type="datetimeFigureOut">
              <a:rPr lang="zh-CN" altLang="en-US" smtClean="0"/>
              <a:t>2018/7/29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0A9F165-0584-425C-8F4F-861B744DA52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项目简介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软件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是用户与硬件之间的接口界面，是计算机系统设计的重要依据，也是“人机交互”的重要桥梁。在设计计算机系统时，为了方便用户使用，也为了发挥计算机的最大总体效用，设计者还需要全局考虑软件的结合性，以及用户和软件的可调性、互动性和可用性。工具软件就是在使用计算机进行工作和学习时经常使用的软件。本项目将详细介绍常用工具软件的获取、安装、卸载与应用的操作方法和应用技巧，为用户完全掌握计算机常用工具软件打下良好的基础。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1  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初识工具软件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拓展知识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软件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安装一般提供四种安装方式，分别是：典型安装、完全安装、最小安装和自定义安装。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	典型安装是一般软件的推荐安装类型，安装程序将自动为用户安装最常用的选项；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	完全安装会把整个软件全部安装到计算机中，所有功能都可以实现，但比较占用空间；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	最小安装在计算机资源不足情况下可以选择，会在占用空间最小的情况下安装使用软件的简单功能；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	自定义安装用户可有需要的选择安装。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工具软件的安装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2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安装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Adobe Premiere Pro CS6,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并汉化该程序。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操作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提示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：在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计算机中下载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Adobe Premiere Pro CS6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后并安装，然后根据汉化包找到相应的汉化路径进行汉化，使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Adobe Premiere Pro CS6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的英文界面变成中文操作界面，以便于学习。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工具软件的安装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33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484784"/>
            <a:ext cx="8496944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1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请安装“迅雷</a:t>
            </a:r>
            <a:r>
              <a:rPr lang="en-US" altLang="zh-CN" sz="2300" dirty="0">
                <a:latin typeface="宋体" pitchFamily="2" charset="-122"/>
                <a:ea typeface="宋体" pitchFamily="2" charset="-122"/>
              </a:rPr>
              <a:t>9”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工具软件。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2.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找一找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您的身边有没有软件的安装光盘，尝试着进行安装。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3.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安装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“微信”程序，并观察桌面上是否存在其快捷方式，如果没有，为其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创建</a:t>
            </a:r>
            <a:r>
              <a:rPr lang="zh-CN" altLang="zh-CN" sz="23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工具软件的安装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8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当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用户从网上下载了许多工具软件后，会占用了太多的磁盘空间，严重影响机器的运行速度，为此可将一段时间内不会再使用的软件进行卸载，以腾出硬盘空间。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计算机上对已经安装的不需要的软件进行卸载，要找到其相应的卸载工具来卸载。工具软件卸载的方法很多，可以用以下三种方法尝试卸载。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1.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应用软件自带的卸载程序；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2.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Windows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中的“程序和功能”卸载；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3.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使用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第三方工具软件进行卸载。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工具软件的卸载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9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软件的三种卸载方法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绿色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版应用软件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工具软件的卸载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64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拓展知识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目前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，在安装应用软件时，经常会碰到绿色版应用软件。它通常是一个压缩文件，解压后就能直接运行。其基本特征就是不对注册表进行任何操作。不需要安装和卸载，删除程序只要删除程序所在目录和对应的快捷方式，免费使用，不需要注册，没有任何限制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工具软件的卸载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19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卸载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图像处理工具软件“美图秀秀”绿色版。</a:t>
            </a: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操作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提示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：通过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网站搜索下载“美图秀秀”绿色版；它是一个压缩包，对它进行解压应用，之后进行删除，完成卸载任务。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工具软件的卸载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07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1</a:t>
            </a: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在开始菜单卸载</a:t>
            </a:r>
            <a:r>
              <a:rPr lang="en-US" altLang="zh-CN" sz="2300" dirty="0">
                <a:latin typeface="宋体" pitchFamily="2" charset="-122"/>
                <a:ea typeface="宋体" pitchFamily="2" charset="-122"/>
              </a:rPr>
              <a:t>QQ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软件。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300" dirty="0" smtClean="0">
                <a:latin typeface="宋体" pitchFamily="2" charset="-122"/>
                <a:ea typeface="宋体" pitchFamily="2" charset="-122"/>
              </a:rPr>
              <a:t>    2.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用</a:t>
            </a:r>
            <a:r>
              <a:rPr lang="zh-CN" altLang="en-US" sz="2300" dirty="0">
                <a:latin typeface="宋体" pitchFamily="2" charset="-122"/>
                <a:ea typeface="宋体" pitchFamily="2" charset="-122"/>
              </a:rPr>
              <a:t>控制面板中的“程序和功能”卸载</a:t>
            </a:r>
            <a:r>
              <a:rPr lang="en-US" altLang="zh-CN" sz="2300" dirty="0">
                <a:latin typeface="宋体" pitchFamily="2" charset="-122"/>
                <a:ea typeface="宋体" pitchFamily="2" charset="-122"/>
              </a:rPr>
              <a:t>WPS</a:t>
            </a:r>
            <a:r>
              <a:rPr lang="zh-CN" altLang="en-US" sz="2300" dirty="0" smtClean="0">
                <a:latin typeface="宋体" pitchFamily="2" charset="-122"/>
                <a:ea typeface="宋体" pitchFamily="2" charset="-122"/>
              </a:rPr>
              <a:t>软件</a:t>
            </a:r>
            <a:r>
              <a:rPr lang="zh-CN" altLang="zh-CN" sz="23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3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工具软件的卸载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94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248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项目小结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    通过本项目的学习，掌握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了工具软件的获取、安装和卸载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等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三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个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方面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的知识，具备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了获取软件、安装软件、卸载软件的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能力，能够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解决获取软件的相关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问题。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1  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初识工具软件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4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学习目标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掌握</a:t>
            </a:r>
            <a:r>
              <a:rPr lang="zh-CN" altLang="en-US" sz="2400" dirty="0"/>
              <a:t>获取工具软件的方法，获取需要的</a:t>
            </a:r>
            <a:r>
              <a:rPr lang="zh-CN" altLang="en-US" sz="2400" dirty="0" smtClean="0"/>
              <a:t>软件。</a:t>
            </a:r>
            <a:endParaRPr lang="zh-CN" altLang="en-US" sz="2400" dirty="0"/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学会</a:t>
            </a:r>
            <a:r>
              <a:rPr lang="zh-CN" altLang="en-US" sz="2400" dirty="0"/>
              <a:t>工具软件的安装方法并能正确安装所需</a:t>
            </a:r>
            <a:r>
              <a:rPr lang="zh-CN" altLang="en-US" sz="2400" dirty="0" smtClean="0"/>
              <a:t>软件。</a:t>
            </a:r>
            <a:endParaRPr lang="zh-CN" altLang="en-US" sz="2400" dirty="0"/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学会</a:t>
            </a:r>
            <a:r>
              <a:rPr lang="zh-CN" altLang="en-US" sz="2400" dirty="0"/>
              <a:t>工具软件的卸载方法并能完全卸载</a:t>
            </a:r>
            <a:r>
              <a:rPr lang="zh-CN" altLang="en-US" sz="2400" dirty="0" smtClean="0"/>
              <a:t>软件。</a:t>
            </a:r>
            <a:endParaRPr lang="zh-CN" altLang="en-US" sz="2400" dirty="0"/>
          </a:p>
          <a:p>
            <a:pPr>
              <a:lnSpc>
                <a:spcPct val="130000"/>
              </a:lnSpc>
              <a:buFont typeface="Wingdings" pitchFamily="2" charset="2"/>
              <a:buChar char="Ø"/>
            </a:pPr>
            <a:r>
              <a:rPr lang="zh-CN" altLang="en-US" sz="2400" dirty="0" smtClean="0"/>
              <a:t>能够</a:t>
            </a:r>
            <a:r>
              <a:rPr lang="zh-CN" altLang="en-US" sz="2400" dirty="0"/>
              <a:t>熟练应用常用工具软件，满足日常工作、生活、学习的</a:t>
            </a:r>
            <a:r>
              <a:rPr lang="zh-CN" altLang="en-US" sz="2400" dirty="0" smtClean="0"/>
              <a:t>需要</a:t>
            </a:r>
            <a:r>
              <a:rPr lang="zh-CN" altLang="zh-CN" sz="2400" dirty="0" smtClean="0"/>
              <a:t>。</a:t>
            </a:r>
            <a:endParaRPr lang="zh-CN" altLang="en-US" sz="2400" dirty="0"/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项目</a:t>
            </a:r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1  </a:t>
            </a:r>
            <a:r>
              <a:rPr lang="zh-CN" altLang="en-US" dirty="0">
                <a:solidFill>
                  <a:schemeClr val="bg2">
                    <a:lumMod val="50000"/>
                  </a:schemeClr>
                </a:solidFill>
              </a:rPr>
              <a:t>初识工具软件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8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五笔输入法是一种十分快捷、方便的汉字输入法，相对于拼音输入法具有重码率低的特点，熟练后可快速输入汉字。即使遇到不认识的字，五笔输入法也可以打出来，拼音输入法却无能为力。但前提是计算机上必须安装有五笔输入法，我们才能正常使用。为此我们必须先获取五笔输入法的安装程序。</a:t>
            </a: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获取工具软件的途径有多种，可以购买安装光盘、从官方网站下载和常见的下载网站下载。五笔输入法的版本较多，目前比较流行的是极品五笔输入法。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获取工具软件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01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搜索并下载极品五笔输入法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软件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基础知识及工具软件应用分类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获取工具软件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3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拓展知识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400" dirty="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工具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软件的获取方式非常多，除了本任务中所叙述的通过搜索引擎查找，还可以通过第三方软件商（如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360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软件管家、腾讯电脑管家软件管理等）实现常用工具软件的获取。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目前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国内有许多知名的工具软件下载网站，如华军软件园、天空软件站、太平洋下载、非凡软件站、绿色软件联盟、电脑之家、驱动之家等。下载软件时尽量避免点击不知名网站链接，以免下载到恶意软件，致使计算机受到攻击</a:t>
            </a: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en-US" altLang="zh-CN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获取工具软件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7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20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拓展训练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使用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360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软件管家来获取“迅雷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9”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工具软件，保存到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E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盘“工具软件”文件夹中。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    操作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提示：在打开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360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软件管家的窗口中，使用</a:t>
            </a:r>
            <a:r>
              <a:rPr lang="en-US" altLang="zh-CN" sz="2400" dirty="0">
                <a:latin typeface="宋体" pitchFamily="2" charset="-122"/>
                <a:ea typeface="宋体" pitchFamily="2" charset="-122"/>
              </a:rPr>
              <a:t>360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软件管家进行分类查找，下载需要的资源。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获取工具软件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0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做一做</a:t>
            </a:r>
            <a:endParaRPr lang="en-US" altLang="zh-CN" sz="28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    1</a:t>
            </a:r>
            <a:r>
              <a:rPr lang="en-US" altLang="zh-CN" sz="2500" dirty="0" smtClean="0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在官方网站下载“学车宝驾驶模拟器”软件，保存至</a:t>
            </a:r>
            <a:r>
              <a:rPr lang="en-US" altLang="zh-CN" sz="2500" dirty="0">
                <a:latin typeface="宋体" pitchFamily="2" charset="-122"/>
                <a:ea typeface="宋体" pitchFamily="2" charset="-122"/>
              </a:rPr>
              <a:t>D</a:t>
            </a:r>
            <a:r>
              <a:rPr lang="zh-CN" altLang="en-US" sz="2500" dirty="0">
                <a:latin typeface="宋体" pitchFamily="2" charset="-122"/>
                <a:ea typeface="宋体" pitchFamily="2" charset="-122"/>
              </a:rPr>
              <a:t>盘新建文件夹“学车宝”中</a:t>
            </a:r>
            <a:r>
              <a:rPr lang="zh-CN" altLang="en-US" sz="2500" dirty="0" smtClean="0">
                <a:latin typeface="宋体" pitchFamily="2" charset="-122"/>
                <a:ea typeface="宋体" pitchFamily="2" charset="-122"/>
              </a:rPr>
              <a:t>。</a:t>
            </a:r>
            <a:endParaRPr lang="zh-CN" altLang="zh-CN" sz="25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获取工具软件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2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任务分析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538" indent="603250" algn="just">
              <a:lnSpc>
                <a:spcPct val="150000"/>
              </a:lnSpc>
              <a:buNone/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工具软件的安装要占用计算机资源，可根据计算机硬盘各个分区的情况考虑安装位置。要安装该工具软件，一般先看安装说明，然后查找到对应的安装文件，根据安装向导进行安装。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工具软件的安装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6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57200" y="1888232"/>
            <a:ext cx="8229600" cy="3917032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任务要点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安装极品五笔输入法</a:t>
            </a: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宋体" pitchFamily="2" charset="-122"/>
                <a:ea typeface="宋体" pitchFamily="2" charset="-122"/>
              </a:rPr>
              <a:t>熟悉</a:t>
            </a:r>
            <a:r>
              <a:rPr lang="zh-CN" altLang="en-US" sz="2400" dirty="0">
                <a:latin typeface="宋体" pitchFamily="2" charset="-122"/>
                <a:ea typeface="宋体" pitchFamily="2" charset="-122"/>
              </a:rPr>
              <a:t>软件安装的四种方式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任务</a:t>
            </a:r>
            <a:r>
              <a:rPr lang="en-US" altLang="zh-CN" sz="36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　</a:t>
            </a:r>
            <a:r>
              <a:rPr lang="zh-CN" altLang="en-US" sz="3600" dirty="0">
                <a:solidFill>
                  <a:schemeClr val="bg2">
                    <a:lumMod val="50000"/>
                  </a:schemeClr>
                </a:solidFill>
              </a:rPr>
              <a:t>工具软件的安装</a:t>
            </a:r>
            <a:endParaRPr lang="zh-CN" alt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36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290</TotalTime>
  <Words>1077</Words>
  <Application>Microsoft Office PowerPoint</Application>
  <PresentationFormat>全屏显示(4:3)</PresentationFormat>
  <Paragraphs>76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聚合</vt:lpstr>
      <vt:lpstr>项目1  初识工具软件</vt:lpstr>
      <vt:lpstr>项目1  初识工具软件</vt:lpstr>
      <vt:lpstr>任务1　获取工具软件</vt:lpstr>
      <vt:lpstr>任务1　获取工具软件</vt:lpstr>
      <vt:lpstr>任务1　获取工具软件</vt:lpstr>
      <vt:lpstr>任务1　获取工具软件</vt:lpstr>
      <vt:lpstr>任务1　获取工具软件</vt:lpstr>
      <vt:lpstr>任务2　工具软件的安装</vt:lpstr>
      <vt:lpstr>任务2　工具软件的安装</vt:lpstr>
      <vt:lpstr>任务2　工具软件的安装</vt:lpstr>
      <vt:lpstr>任务2　工具软件的安装</vt:lpstr>
      <vt:lpstr>任务2　工具软件的安装</vt:lpstr>
      <vt:lpstr>任务3　工具软件的卸载</vt:lpstr>
      <vt:lpstr>任务3　工具软件的卸载</vt:lpstr>
      <vt:lpstr>任务3　工具软件的卸载</vt:lpstr>
      <vt:lpstr>任务3　工具软件的卸载</vt:lpstr>
      <vt:lpstr>任务3　工具软件的卸载</vt:lpstr>
      <vt:lpstr>项目1  初识工具软件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项目3 文件管理工具</dc:title>
  <dc:creator>Microsoft</dc:creator>
  <cp:lastModifiedBy>oliver</cp:lastModifiedBy>
  <cp:revision>32</cp:revision>
  <dcterms:created xsi:type="dcterms:W3CDTF">2018-07-03T11:46:00Z</dcterms:created>
  <dcterms:modified xsi:type="dcterms:W3CDTF">2018-07-29T09:08:11Z</dcterms:modified>
</cp:coreProperties>
</file>