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6" r:id="rId9"/>
    <p:sldId id="267" r:id="rId10"/>
    <p:sldId id="268" r:id="rId11"/>
    <p:sldId id="270" r:id="rId12"/>
    <p:sldId id="271" r:id="rId13"/>
    <p:sldId id="272" r:id="rId14"/>
    <p:sldId id="274" r:id="rId15"/>
    <p:sldId id="275" r:id="rId16"/>
    <p:sldId id="276" r:id="rId17"/>
    <p:sldId id="278" r:id="rId18"/>
    <p:sldId id="279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2018/7/26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248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本章简介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96913" algn="just">
              <a:lnSpc>
                <a:spcPct val="150000"/>
              </a:lnSpc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计算机网络</a:t>
            </a:r>
            <a:r>
              <a:rPr lang="zh-CN" altLang="en-US" dirty="0">
                <a:latin typeface="宋体" pitchFamily="2" charset="-122"/>
                <a:ea typeface="宋体" pitchFamily="2" charset="-122"/>
              </a:rPr>
              <a:t>及常用网络工具软件为人们的工作、生活提供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了便捷</a:t>
            </a:r>
            <a:r>
              <a:rPr lang="zh-CN" altLang="en-US" dirty="0">
                <a:latin typeface="宋体" pitchFamily="2" charset="-122"/>
                <a:ea typeface="宋体" pitchFamily="2" charset="-122"/>
              </a:rPr>
              <a:t>、可靠的服务，大大提高了人们的工作效率。本项目主要介绍常用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网页浏览器</a:t>
            </a:r>
            <a:r>
              <a:rPr lang="zh-CN" altLang="en-US" dirty="0">
                <a:latin typeface="宋体" pitchFamily="2" charset="-122"/>
                <a:ea typeface="宋体" pitchFamily="2" charset="-122"/>
              </a:rPr>
              <a:t>、电子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邮箱</a:t>
            </a:r>
            <a:r>
              <a:rPr lang="zh-CN" altLang="en-US" dirty="0">
                <a:latin typeface="宋体" pitchFamily="2" charset="-122"/>
                <a:ea typeface="宋体" pitchFamily="2" charset="-122"/>
              </a:rPr>
              <a:t>、邮件管理工具、即时通信工具的基本操作及应用技巧，为用户扫清常用计算机网络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工具软件</a:t>
            </a:r>
            <a:r>
              <a:rPr lang="zh-CN" altLang="en-US" dirty="0">
                <a:latin typeface="宋体" pitchFamily="2" charset="-122"/>
                <a:ea typeface="宋体" pitchFamily="2" charset="-122"/>
              </a:rPr>
              <a:t>的操作障碍，使用户成为此类工具软件的操作高手。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网络浏览与通信工具</a:t>
            </a:r>
          </a:p>
        </p:txBody>
      </p:sp>
    </p:spTree>
    <p:extLst>
      <p:ext uri="{BB962C8B-B14F-4D97-AF65-F5344CB8AC3E}">
        <p14:creationId xmlns:p14="http://schemas.microsoft.com/office/powerpoint/2010/main" val="1963902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系统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设置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邮件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操作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通讯录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日历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和事务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使用</a:t>
            </a:r>
            <a:r>
              <a:rPr lang="en-US" altLang="zh-CN" dirty="0" err="1">
                <a:solidFill>
                  <a:schemeClr val="bg2">
                    <a:lumMod val="50000"/>
                  </a:schemeClr>
                </a:solidFill>
              </a:rPr>
              <a:t>Foxmail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收发</a:t>
            </a:r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电子邮件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687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85738" indent="528638" algn="just">
              <a:lnSpc>
                <a:spcPct val="13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1.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将所有电子邮箱添加到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Foxmail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的账号中。</a:t>
            </a:r>
          </a:p>
          <a:p>
            <a:pPr marL="185738" indent="528638" algn="just">
              <a:lnSpc>
                <a:spcPct val="13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2.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使用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Foxmail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给自己发一封生日祝福的电子邮件，发送时将一首喜欢的歌曲作为附件。</a:t>
            </a:r>
          </a:p>
          <a:p>
            <a:pPr marL="185738" indent="528638" algn="just">
              <a:lnSpc>
                <a:spcPct val="13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使用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Foxmail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给邮箱添加一位联系人。</a:t>
            </a:r>
          </a:p>
          <a:p>
            <a:pPr marL="185738" indent="528638" algn="just">
              <a:lnSpc>
                <a:spcPct val="13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4.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使用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Foxmail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批量接收邮件，并批量删除无用邮件。</a:t>
            </a:r>
          </a:p>
          <a:p>
            <a:pPr marL="185738" indent="528638" algn="just">
              <a:lnSpc>
                <a:spcPct val="13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5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日历中找到父母的生日，添加傍晚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点的事务，内容为“父亲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/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母亲生日，带上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礼物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问候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父亲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/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母亲”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使用</a:t>
            </a:r>
            <a:r>
              <a:rPr lang="en-US" altLang="zh-CN" dirty="0" err="1">
                <a:solidFill>
                  <a:schemeClr val="bg2">
                    <a:lumMod val="50000"/>
                  </a:schemeClr>
                </a:solidFill>
              </a:rPr>
              <a:t>Foxmail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收发电子邮件</a:t>
            </a:r>
          </a:p>
        </p:txBody>
      </p:sp>
    </p:spTree>
    <p:extLst>
      <p:ext uri="{BB962C8B-B14F-4D97-AF65-F5344CB8AC3E}">
        <p14:creationId xmlns:p14="http://schemas.microsoft.com/office/powerpoint/2010/main" val="2181076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3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网络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即时通信工具有很多，世界知名的有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Facebook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Twitter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Skype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等。在我国腾讯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是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用户最多的网络即时通信软件，它同样也是世界知名的软件。腾讯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功能日渐完备，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主要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具有发送消息、文件传输、文件共享、远程协助、语音 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/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视频通话、网络会议等功能。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腾讯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QQ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747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系统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设置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好友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添加与分组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收发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消息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群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聊相关操作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腾讯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QQ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565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1.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在计算机中下载安装最新版本的腾讯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。</a:t>
            </a:r>
          </a:p>
          <a:p>
            <a:pPr marL="109538" indent="603250" algn="just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2.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注册一个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号，根据个人喜好修改头像等个人基本设置。</a:t>
            </a:r>
          </a:p>
          <a:p>
            <a:pPr marL="109538" indent="603250" algn="just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添加至少十位好友，将好友分为两组（如家人、同学）。</a:t>
            </a:r>
          </a:p>
          <a:p>
            <a:pPr marL="109538" indent="603250" algn="just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4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选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一位好友进行语音、视频、文字聊天，分别以在线和离线形式与好友相互传送几个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文件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，在桌面新建文件夹，保存对方发送来的所有文件，说说在线文件和离线文件应用的不同。</a:t>
            </a:r>
          </a:p>
          <a:p>
            <a:pPr marL="109538" indent="603250" algn="just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5.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选择至少两位好友建立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群，上传一个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天共享文件，上传一个永久文件。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腾讯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QQ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873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3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手机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微信的一部分功能与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类似，操作方法也类似，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而电脑版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微信的功能要简单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很多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。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使用电脑版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微信软件，人们编辑会话输入大量文字信息时就可以使用键盘，很方便。</a:t>
            </a:r>
          </a:p>
          <a:p>
            <a:pPr marL="109728" indent="0" algn="just">
              <a:lnSpc>
                <a:spcPct val="13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人们也可以发起两人或多人会话、传送文件、收藏分享，下面一起来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学习电脑版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微信。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微信</a:t>
            </a:r>
          </a:p>
        </p:txBody>
      </p:sp>
    </p:spTree>
    <p:extLst>
      <p:ext uri="{BB962C8B-B14F-4D97-AF65-F5344CB8AC3E}">
        <p14:creationId xmlns:p14="http://schemas.microsoft.com/office/powerpoint/2010/main" val="40295177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系统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设置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通讯录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公众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号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聊天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窗口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微信</a:t>
            </a:r>
          </a:p>
        </p:txBody>
      </p:sp>
    </p:spTree>
    <p:extLst>
      <p:ext uri="{BB962C8B-B14F-4D97-AF65-F5344CB8AC3E}">
        <p14:creationId xmlns:p14="http://schemas.microsoft.com/office/powerpoint/2010/main" val="1767079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1.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在计算机中下载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安装电脑版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微信软件。</a:t>
            </a:r>
          </a:p>
          <a:p>
            <a:pPr marL="109538" indent="603250" algn="just"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2.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配合手机微信，完成登录及信息同步。</a:t>
            </a:r>
          </a:p>
          <a:p>
            <a:pPr marL="109538" indent="603250" algn="just"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向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一位好友发送一条语音信息。与好友互发几张图片，快速撤回一条自己发送的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图片信息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，保存一张对方发来的图片。</a:t>
            </a:r>
          </a:p>
          <a:p>
            <a:pPr marL="109538" indent="603250" algn="just"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4.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建立至少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人的群聊。</a:t>
            </a:r>
          </a:p>
          <a:p>
            <a:pPr marL="109538" indent="603250" algn="just"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5.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打开微信收藏夹，选择其中的一条收藏信息发给一位好友。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微信</a:t>
            </a:r>
          </a:p>
        </p:txBody>
      </p:sp>
    </p:spTree>
    <p:extLst>
      <p:ext uri="{BB962C8B-B14F-4D97-AF65-F5344CB8AC3E}">
        <p14:creationId xmlns:p14="http://schemas.microsoft.com/office/powerpoint/2010/main" val="3099288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248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项目小结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    通过本项目的学习，掌握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了常用网页浏览器、电子邮箱、邮箱管理工具以及即时通信工具的相关理论知识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，具备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了浏览各类网站、进行网络通信的能力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，能够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解决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360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安全浏览器、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126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在线电子邮箱、</a:t>
            </a:r>
            <a:r>
              <a:rPr lang="en-US" altLang="zh-CN" dirty="0" err="1" smtClean="0">
                <a:latin typeface="宋体" pitchFamily="2" charset="-122"/>
                <a:ea typeface="宋体" pitchFamily="2" charset="-122"/>
              </a:rPr>
              <a:t>Foxmail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电子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邮箱管理工具、即时通信工具腾讯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和电脑版</a:t>
            </a:r>
            <a:r>
              <a:rPr lang="zh-CN" altLang="en-US" smtClean="0">
                <a:latin typeface="宋体" pitchFamily="2" charset="-122"/>
                <a:ea typeface="宋体" pitchFamily="2" charset="-122"/>
              </a:rPr>
              <a:t>微信使用过程中遇到的问题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网络浏览与通信工具</a:t>
            </a:r>
          </a:p>
        </p:txBody>
      </p:sp>
    </p:spTree>
    <p:extLst>
      <p:ext uri="{BB962C8B-B14F-4D97-AF65-F5344CB8AC3E}">
        <p14:creationId xmlns:p14="http://schemas.microsoft.com/office/powerpoint/2010/main" val="4225711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3300" b="1" dirty="0" smtClean="0">
                <a:solidFill>
                  <a:schemeClr val="bg2">
                    <a:lumMod val="50000"/>
                  </a:schemeClr>
                </a:solidFill>
              </a:rPr>
              <a:t>课堂学习目标</a:t>
            </a:r>
            <a:endParaRPr lang="en-US" altLang="zh-CN" sz="33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620713" indent="-357188">
              <a:lnSpc>
                <a:spcPct val="150000"/>
              </a:lnSpc>
              <a:buSzPct val="100000"/>
              <a:buFont typeface="Wingdings" pitchFamily="2" charset="2"/>
              <a:buChar char="Ø"/>
            </a:pPr>
            <a:r>
              <a:rPr lang="zh-CN" altLang="en-US" dirty="0" smtClean="0"/>
              <a:t>掌握</a:t>
            </a:r>
            <a:r>
              <a:rPr lang="zh-CN" altLang="en-US" dirty="0" smtClean="0"/>
              <a:t>网页浏览器</a:t>
            </a:r>
            <a:r>
              <a:rPr lang="zh-CN" altLang="en-US" dirty="0"/>
              <a:t>的使用技巧，能熟练完成常用的网页浏览操作。</a:t>
            </a:r>
          </a:p>
          <a:p>
            <a:pPr marL="620713" indent="-357188">
              <a:lnSpc>
                <a:spcPct val="150000"/>
              </a:lnSpc>
              <a:buSzPct val="100000"/>
              <a:buFont typeface="Wingdings" pitchFamily="2" charset="2"/>
              <a:buChar char="Ø"/>
            </a:pPr>
            <a:r>
              <a:rPr lang="zh-CN" altLang="en-US" dirty="0" smtClean="0"/>
              <a:t>学会</a:t>
            </a:r>
            <a:r>
              <a:rPr lang="zh-CN" altLang="en-US" dirty="0"/>
              <a:t>电子邮箱的使用方法并能使用在线电子邮箱进行邮件操作。</a:t>
            </a:r>
          </a:p>
          <a:p>
            <a:pPr marL="620713" indent="-357188">
              <a:lnSpc>
                <a:spcPct val="150000"/>
              </a:lnSpc>
              <a:buSzPct val="100000"/>
              <a:buFont typeface="Wingdings" pitchFamily="2" charset="2"/>
              <a:buChar char="Ø"/>
            </a:pPr>
            <a:r>
              <a:rPr lang="zh-CN" altLang="en-US" dirty="0" smtClean="0"/>
              <a:t>学会</a:t>
            </a:r>
            <a:r>
              <a:rPr lang="zh-CN" altLang="en-US" dirty="0"/>
              <a:t>邮箱管理工具</a:t>
            </a:r>
            <a:r>
              <a:rPr lang="en-US" altLang="zh-CN" dirty="0" err="1"/>
              <a:t>Foxmail</a:t>
            </a:r>
            <a:r>
              <a:rPr lang="zh-CN" altLang="en-US" dirty="0"/>
              <a:t>的使用方法，能管理电子邮箱收发邮件等。</a:t>
            </a:r>
          </a:p>
          <a:p>
            <a:pPr marL="620713" indent="-357188">
              <a:lnSpc>
                <a:spcPct val="150000"/>
              </a:lnSpc>
              <a:buSzPct val="100000"/>
              <a:buFont typeface="Wingdings" pitchFamily="2" charset="2"/>
              <a:buChar char="Ø"/>
            </a:pPr>
            <a:r>
              <a:rPr lang="zh-CN" altLang="en-US" dirty="0" smtClean="0"/>
              <a:t>掌握</a:t>
            </a:r>
            <a:r>
              <a:rPr lang="zh-CN" altLang="en-US" dirty="0"/>
              <a:t>即时通信工具腾讯</a:t>
            </a:r>
            <a:r>
              <a:rPr lang="en-US" altLang="zh-CN" dirty="0"/>
              <a:t>QQ</a:t>
            </a:r>
            <a:r>
              <a:rPr lang="zh-CN" altLang="en-US" dirty="0"/>
              <a:t>的常用操作，能够与单人、多人交流信息</a:t>
            </a:r>
            <a:r>
              <a:rPr lang="zh-CN" altLang="en-US" dirty="0" smtClean="0"/>
              <a:t>、传输</a:t>
            </a:r>
            <a:r>
              <a:rPr lang="zh-CN" altLang="en-US" dirty="0"/>
              <a:t>文件等。</a:t>
            </a:r>
          </a:p>
          <a:p>
            <a:pPr marL="620713" indent="-357188">
              <a:lnSpc>
                <a:spcPct val="150000"/>
              </a:lnSpc>
              <a:buSzPct val="100000"/>
              <a:buFont typeface="Wingdings" pitchFamily="2" charset="2"/>
              <a:buChar char="Ø"/>
            </a:pPr>
            <a:r>
              <a:rPr lang="zh-CN" altLang="en-US" dirty="0" smtClean="0"/>
              <a:t>掌握</a:t>
            </a:r>
            <a:r>
              <a:rPr lang="zh-CN" altLang="en-US" dirty="0"/>
              <a:t>即时通信工具电脑版微信的常用操作，能够双人、多人会话，</a:t>
            </a:r>
            <a:r>
              <a:rPr lang="zh-CN" altLang="en-US" dirty="0" smtClean="0"/>
              <a:t>分享</a:t>
            </a:r>
            <a:r>
              <a:rPr lang="zh-CN" altLang="en-US" dirty="0"/>
              <a:t>和下载文件及网络链接等</a:t>
            </a:r>
            <a:r>
              <a:rPr lang="zh-CN" altLang="en-US" dirty="0" smtClean="0"/>
              <a:t>。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网络浏览与通信工具</a:t>
            </a:r>
          </a:p>
        </p:txBody>
      </p:sp>
    </p:spTree>
    <p:extLst>
      <p:ext uri="{BB962C8B-B14F-4D97-AF65-F5344CB8AC3E}">
        <p14:creationId xmlns:p14="http://schemas.microsoft.com/office/powerpoint/2010/main" val="1560282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现在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市面上流行的网页浏览器有很多，较为出色的有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360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安全浏览器、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IE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浏览器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Chrome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浏览器等，其中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360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安全浏览器作为一款国产软件凭借其自身突出的优点，在此类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软件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竞争中占据着一席之地。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360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安全浏览器</a:t>
            </a:r>
          </a:p>
        </p:txBody>
      </p:sp>
    </p:spTree>
    <p:extLst>
      <p:ext uri="{BB962C8B-B14F-4D97-AF65-F5344CB8AC3E}">
        <p14:creationId xmlns:p14="http://schemas.microsoft.com/office/powerpoint/2010/main" val="452013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网页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浏览器的基本设置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收藏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夹和历史记录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网页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保存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360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安全浏览器</a:t>
            </a:r>
          </a:p>
        </p:txBody>
      </p:sp>
    </p:spTree>
    <p:extLst>
      <p:ext uri="{BB962C8B-B14F-4D97-AF65-F5344CB8AC3E}">
        <p14:creationId xmlns:p14="http://schemas.microsoft.com/office/powerpoint/2010/main" val="1818730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712788" indent="0" algn="just">
              <a:lnSpc>
                <a:spcPct val="13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在计算机中下载安装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360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网页浏览器。</a:t>
            </a:r>
          </a:p>
          <a:p>
            <a:pPr marL="712788" indent="0" algn="just">
              <a:lnSpc>
                <a:spcPct val="13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2.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根据个人喜好对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360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浏览器进行基本设置。</a:t>
            </a:r>
          </a:p>
          <a:p>
            <a:pPr marL="712788" indent="0" algn="just">
              <a:lnSpc>
                <a:spcPct val="13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将百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度设置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为默认主页。</a:t>
            </a:r>
          </a:p>
          <a:p>
            <a:pPr marL="712788" indent="0" algn="just">
              <a:lnSpc>
                <a:spcPct val="13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4.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将人民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网、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淘宝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网主页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保存在收藏夹里。</a:t>
            </a:r>
          </a:p>
          <a:p>
            <a:pPr marL="93663" indent="619125" algn="just">
              <a:lnSpc>
                <a:spcPct val="13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5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桌面新建一个文件夹，分别以文本文件、图片形式保存淘宝网首页内容，查看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保存结果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，说说以不同格式保存网页内容的区别。</a:t>
            </a:r>
          </a:p>
          <a:p>
            <a:pPr marL="712788" indent="0" algn="just">
              <a:lnSpc>
                <a:spcPct val="13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6. 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清除上网记录和网页浏览器地址栏列表内容。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360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安全浏览器</a:t>
            </a:r>
          </a:p>
        </p:txBody>
      </p:sp>
    </p:spTree>
    <p:extLst>
      <p:ext uri="{BB962C8B-B14F-4D97-AF65-F5344CB8AC3E}">
        <p14:creationId xmlns:p14="http://schemas.microsoft.com/office/powerpoint/2010/main" val="3680920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3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传统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的纸制信函邮寄时间长，主要传达纸面的文字、图片内容。随着人们工作生活节奏加快，办公自动化普及，人们对文件交流的实时性要求变高，文件内容也更丰富，形式更多样。人们想要快速地利用网络传输电子文档或其他格式文件，如图片、音频、视频文件，就要使用电子邮箱发送电子邮件。下面就以 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126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在线电子邮箱为例，介绍其使用方法。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126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在线电子邮箱</a:t>
            </a:r>
          </a:p>
        </p:txBody>
      </p:sp>
    </p:spTree>
    <p:extLst>
      <p:ext uri="{BB962C8B-B14F-4D97-AF65-F5344CB8AC3E}">
        <p14:creationId xmlns:p14="http://schemas.microsoft.com/office/powerpoint/2010/main" val="2160041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邮箱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注册方法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邮箱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常用设置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收发</a:t>
            </a:r>
            <a:r>
              <a:rPr lang="zh-CN" altLang="zh-CN" sz="2400" dirty="0">
                <a:latin typeface="宋体" pitchFamily="2" charset="-122"/>
                <a:ea typeface="宋体" pitchFamily="2" charset="-122"/>
              </a:rPr>
              <a:t>邮件设置</a:t>
            </a:r>
          </a:p>
          <a:p>
            <a:pPr>
              <a:lnSpc>
                <a:spcPct val="200000"/>
              </a:lnSpc>
            </a:pPr>
            <a:r>
              <a:rPr lang="zh-CN" altLang="zh-CN" sz="2400" dirty="0" smtClean="0">
                <a:latin typeface="宋体" pitchFamily="2" charset="-122"/>
                <a:ea typeface="宋体" pitchFamily="2" charset="-122"/>
              </a:rPr>
              <a:t>通讯录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126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在线电子邮箱</a:t>
            </a:r>
          </a:p>
        </p:txBody>
      </p:sp>
    </p:spTree>
    <p:extLst>
      <p:ext uri="{BB962C8B-B14F-4D97-AF65-F5344CB8AC3E}">
        <p14:creationId xmlns:p14="http://schemas.microsoft.com/office/powerpoint/2010/main" val="79016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1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申请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一个免费的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126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在线电子邮箱。</a:t>
            </a:r>
          </a:p>
          <a:p>
            <a:pPr marL="109538" indent="603250" algn="just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2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将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几位常用联系人的信息（如姓名、电话号码、单位名称、电子邮箱）添加到该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邮箱的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通讯录中。</a:t>
            </a:r>
          </a:p>
          <a:p>
            <a:pPr marL="109538" indent="603250" algn="just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选择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一位朋友给他发送一封电子邮件，并将一张图片、一个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Word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文档作为信件的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附件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一起发送，发送完成后在“已发送”文件夹中将此信件删除。</a:t>
            </a:r>
          </a:p>
          <a:p>
            <a:pPr marL="109538" indent="603250" algn="just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4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发送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一封电子邮件，文字内容自定，附件选择一张风景图片，邮件同时发送给两位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好友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，发送时间定在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第二天下午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点。</a:t>
            </a:r>
          </a:p>
          <a:p>
            <a:pPr marL="109538" indent="603250" algn="just">
              <a:lnSpc>
                <a:spcPct val="14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5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.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给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邮箱设置自动回复功能，确保收到他人邮件能及时回馈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126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在线电子邮箱</a:t>
            </a:r>
          </a:p>
        </p:txBody>
      </p:sp>
    </p:spTree>
    <p:extLst>
      <p:ext uri="{BB962C8B-B14F-4D97-AF65-F5344CB8AC3E}">
        <p14:creationId xmlns:p14="http://schemas.microsoft.com/office/powerpoint/2010/main" val="3629912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3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现在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市面上流行的电子邮件客户端工具软件主要有 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Foxmail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和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Outlook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。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Foxmail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是一款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国产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电子邮件客户端工具软件，凭借界面友好、易学易用、功能齐备的优势，深得用户喜爱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，用户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遍布 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20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多个国家。接下来就一起来学习使用</a:t>
            </a:r>
            <a:r>
              <a:rPr lang="en-US" altLang="zh-CN" sz="2400" dirty="0" err="1">
                <a:latin typeface="宋体" pitchFamily="2" charset="-122"/>
                <a:ea typeface="宋体" pitchFamily="2" charset="-122"/>
              </a:rPr>
              <a:t>Foxmail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如何管理邮箱，收发邮件。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　使用</a:t>
            </a:r>
            <a:r>
              <a:rPr lang="en-US" altLang="zh-CN" dirty="0" err="1">
                <a:solidFill>
                  <a:schemeClr val="bg2">
                    <a:lumMod val="50000"/>
                  </a:schemeClr>
                </a:solidFill>
              </a:rPr>
              <a:t>Foxmail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收发电子邮件</a:t>
            </a:r>
          </a:p>
        </p:txBody>
      </p:sp>
    </p:spTree>
    <p:extLst>
      <p:ext uri="{BB962C8B-B14F-4D97-AF65-F5344CB8AC3E}">
        <p14:creationId xmlns:p14="http://schemas.microsoft.com/office/powerpoint/2010/main" val="7752350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191</TotalTime>
  <Words>1269</Words>
  <Application>Microsoft Office PowerPoint</Application>
  <PresentationFormat>全屏显示(4:3)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聚合</vt:lpstr>
      <vt:lpstr>项目2　网络浏览与通信工具</vt:lpstr>
      <vt:lpstr>项目2　网络浏览与通信工具</vt:lpstr>
      <vt:lpstr>任务1　360安全浏览器</vt:lpstr>
      <vt:lpstr>任务1　360安全浏览器</vt:lpstr>
      <vt:lpstr>任务1　360安全浏览器</vt:lpstr>
      <vt:lpstr>任务2　126在线电子邮箱</vt:lpstr>
      <vt:lpstr>任务2　126在线电子邮箱</vt:lpstr>
      <vt:lpstr>任务2　126在线电子邮箱</vt:lpstr>
      <vt:lpstr>任务3　使用Foxmail收发电子邮件</vt:lpstr>
      <vt:lpstr>任务3　使用Foxmail收发电子邮件</vt:lpstr>
      <vt:lpstr>任务3　使用Foxmail收发电子邮件</vt:lpstr>
      <vt:lpstr>任务4　腾讯QQ</vt:lpstr>
      <vt:lpstr>任务4　腾讯QQ</vt:lpstr>
      <vt:lpstr>任务4　腾讯QQ</vt:lpstr>
      <vt:lpstr>任务5　微信</vt:lpstr>
      <vt:lpstr>任务5　微信</vt:lpstr>
      <vt:lpstr>任务5　微信</vt:lpstr>
      <vt:lpstr>项目2　网络浏览与通信工具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项目3 文件管理工具</dc:title>
  <dc:creator>Microsoft</dc:creator>
  <cp:lastModifiedBy>gyy</cp:lastModifiedBy>
  <cp:revision>18</cp:revision>
  <dcterms:created xsi:type="dcterms:W3CDTF">2018-07-03T11:46:00Z</dcterms:created>
  <dcterms:modified xsi:type="dcterms:W3CDTF">2018-07-26T03:38:43Z</dcterms:modified>
</cp:coreProperties>
</file>