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7" r:id="rId2"/>
    <p:sldId id="258" r:id="rId3"/>
    <p:sldId id="259" r:id="rId4"/>
    <p:sldId id="260" r:id="rId5"/>
    <p:sldId id="261" r:id="rId6"/>
    <p:sldId id="279" r:id="rId7"/>
    <p:sldId id="262" r:id="rId8"/>
    <p:sldId id="281" r:id="rId9"/>
    <p:sldId id="282" r:id="rId10"/>
    <p:sldId id="283" r:id="rId11"/>
    <p:sldId id="284" r:id="rId12"/>
    <p:sldId id="285" r:id="rId13"/>
    <p:sldId id="280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>
      <p:cViewPr varScale="1">
        <p:scale>
          <a:sx n="104" d="100"/>
          <a:sy n="104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92488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项目简介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    下载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是指将文件从服务器拷贝到自己的计算机。在上网的过程中，离不开文件的下载。同时，网络时代，每天产生的数据量正以惊人的速度不断增长，每人每天都需要用到各种各样的数据，所以便携、安全、大容量的移动硬盘变得尤为重要。而在出门的时候，又不可能时刻带着一个移动硬盘，这时，云存储就应运而生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了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</a:rPr>
              <a:t>。</a:t>
            </a:r>
            <a:endParaRPr lang="zh-CN" altLang="en-US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项目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6 </a:t>
            </a:r>
            <a:r>
              <a:rPr lang="en-US" altLang="zh-CN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zh-CN" altLang="en-US" dirty="0" smtClean="0">
                <a:solidFill>
                  <a:schemeClr val="bg2">
                    <a:lumMod val="50000"/>
                  </a:schemeClr>
                </a:solidFill>
              </a:rPr>
              <a:t>文件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下载与云存储工具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90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拓展知识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728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1.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百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度网盘新增“我的卡包”功能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    用户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进入百度网盘网页版的首页即可看到系统提示，“新增我的卡包，证件存储更加安全！”。“我的卡包”采用文件夹的方式排列在文件列表中，单击该文件夹后会提示用户设置二级密码，以后每次打开“我的卡包”，都需要输入该二级密码。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2.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使用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百度网盘同步管理手机联系人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    在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更换手机的时候，同步数据、同步通讯录一直是一个略繁琐的过程，而百度网盘可以随手同步通讯录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zh-CN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云存储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——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百度网盘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22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拓展训练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</a:endParaRPr>
          </a:p>
          <a:p>
            <a:pPr marL="109728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1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在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百度网盘的“我的卡包”中添加自己的身份证信息。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2.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通过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百度网盘同步自己的手机联系人。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云存储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——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百度网盘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33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251520" y="1484784"/>
            <a:ext cx="8496944" cy="4680520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做一做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  1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. 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注册</a:t>
            </a:r>
            <a:r>
              <a:rPr lang="zh-CN" altLang="en-US" sz="2300" dirty="0">
                <a:latin typeface="宋体" pitchFamily="2" charset="-122"/>
                <a:ea typeface="宋体" pitchFamily="2" charset="-122"/>
              </a:rPr>
              <a:t>自己的百度账号，安装百度网盘。自己新建并上传一个文本文件，并生成“链接分享”给好友</a:t>
            </a:r>
            <a:r>
              <a:rPr lang="zh-CN" altLang="zh-CN" sz="23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zh-CN" altLang="zh-CN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云存储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——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百度网盘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28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92488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项目小结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    通过本项目的学习，掌握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了迅雷下载和百度网盘两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</a:rPr>
              <a:t>个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</a:rPr>
              <a:t>方面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的知识，具备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了下载文件、管理和分享资源的能力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，能够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解决获取和备份资料的相关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问题。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项目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6 </a:t>
            </a:r>
            <a:r>
              <a:rPr lang="en-US" altLang="zh-CN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zh-CN" altLang="en-US" dirty="0" smtClean="0">
                <a:solidFill>
                  <a:schemeClr val="bg2">
                    <a:lumMod val="50000"/>
                  </a:schemeClr>
                </a:solidFill>
              </a:rPr>
              <a:t>文件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下载与云存储工具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44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24536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学习目标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zh-CN" altLang="en-US" sz="2400" dirty="0" smtClean="0"/>
              <a:t>掌握</a:t>
            </a:r>
            <a:r>
              <a:rPr lang="zh-CN" altLang="en-US" sz="2400" dirty="0"/>
              <a:t>常用下载软件的使用方法，下载并安装</a:t>
            </a:r>
            <a:r>
              <a:rPr lang="zh-CN" altLang="en-US" sz="2400" dirty="0" smtClean="0"/>
              <a:t>软件。</a:t>
            </a:r>
            <a:endParaRPr lang="en-US" altLang="zh-CN" sz="2400" dirty="0" smtClean="0"/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zh-CN" altLang="en-US" sz="2400" dirty="0" smtClean="0"/>
              <a:t>学会</a:t>
            </a:r>
            <a:r>
              <a:rPr lang="zh-CN" altLang="en-US" sz="2400" dirty="0"/>
              <a:t>使用云存储工具</a:t>
            </a:r>
            <a:r>
              <a:rPr lang="zh-CN" altLang="en-US" sz="2400" dirty="0" smtClean="0"/>
              <a:t>备份文件。</a:t>
            </a:r>
            <a:endParaRPr lang="zh-CN" altLang="en-US" sz="2400" dirty="0"/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项目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6 </a:t>
            </a:r>
            <a:r>
              <a:rPr lang="en-US" altLang="zh-CN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zh-CN" altLang="en-US" dirty="0" smtClean="0">
                <a:solidFill>
                  <a:schemeClr val="bg2">
                    <a:lumMod val="50000"/>
                  </a:schemeClr>
                </a:solidFill>
              </a:rPr>
              <a:t>文件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下载与云存储工具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28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任务分析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通过网站获取工具软件安装程序等资源时，可以用下载工具来实现，其中的翘楚就属迅雷了。迅雷软件提供了搜索与下载文件、批量下载文件、自定义限速等功能。 </a:t>
            </a: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要实现下载资源的功能，首先要在计算机上安装迅雷，然后启动它，利用网页搜索工具查找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到一部电影的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下载网址进行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下载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zh-CN" altLang="en-US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文件下载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——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迅雷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01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任务要点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使用迅雷下载影片资源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使用迅雷进行批量下载</a:t>
            </a:r>
            <a:endParaRPr lang="zh-CN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文件下载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——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迅雷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73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拓展知识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Web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下载方式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Web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下载方式分为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HTTP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（超文本传输协议）与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FTP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（文件传输协议）两种类型，它们是计算机之间交换数据的方式，也是两种比较经典的下载方式，其原理非常简单，就是用两种规则（协议）和提供文件的服务器取得联系并将文件搬到自己的计算机中来，从而实现下载的功能。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2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P2P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技术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P2P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即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Peer to Peer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，称为对等连接或对等网络，是一种对等互联网技术。该下载方式与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Web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方式正好相反，该模式不需要服务器，不是在集中的服务器上等待用户端来下载，而是分散在所有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Internet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用户的硬盘上，从而组成一个虚拟网络，在用户机与用户机之间进行传播，也可以说每台用户机都是服务器。讲究“人人平等”的下载模式，每台用户机在自己下载其他用户机上文件的同时，还提供被其他用户机下载的作用，所以使用该种下载方式的用户越多，其下载速度就会越快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en-US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文件下载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——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迅雷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07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拓展训练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    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进行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迅雷的属性设置，实现迅雷的批量下载任务；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2.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为了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避免同时下载单个或多个文件时占用大量宽带，影响其他网络程序，迅雷提供了限速下载的功能，这样既可以实现下载任务又能快速浏览网页，请动手进行设置。</a:t>
            </a:r>
            <a:endParaRPr lang="zh-CN" altLang="en-US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文件下载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——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迅雷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04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112568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做一做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500" dirty="0" smtClean="0">
                <a:latin typeface="宋体" pitchFamily="2" charset="-122"/>
                <a:ea typeface="宋体" pitchFamily="2" charset="-122"/>
              </a:rPr>
              <a:t>    1</a:t>
            </a:r>
            <a:r>
              <a:rPr lang="en-US" altLang="zh-CN" sz="2500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en-US" sz="2500" dirty="0">
                <a:latin typeface="宋体" pitchFamily="2" charset="-122"/>
                <a:ea typeface="宋体" pitchFamily="2" charset="-122"/>
              </a:rPr>
              <a:t>使用“迅雷</a:t>
            </a:r>
            <a:r>
              <a:rPr lang="en-US" altLang="zh-CN" sz="2500" dirty="0">
                <a:latin typeface="宋体" pitchFamily="2" charset="-122"/>
                <a:ea typeface="宋体" pitchFamily="2" charset="-122"/>
              </a:rPr>
              <a:t>9”</a:t>
            </a:r>
            <a:r>
              <a:rPr lang="zh-CN" altLang="en-US" sz="2500" dirty="0">
                <a:latin typeface="宋体" pitchFamily="2" charset="-122"/>
                <a:ea typeface="宋体" pitchFamily="2" charset="-122"/>
              </a:rPr>
              <a:t>下载“猎豹浏览器”安装程序</a:t>
            </a:r>
            <a:r>
              <a:rPr lang="zh-CN" altLang="en-US" sz="25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zh-CN" altLang="zh-CN" sz="25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文件下载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——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迅雷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92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任务分析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百度网盘（原百度云）是百度推出的一项云存储服务，专注于个人存储、备份功能，覆盖主流的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PC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和手机操作系统（包括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Windows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版、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Mac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版、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Android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版、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iPhone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版和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Windows Phone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版等）。用户可以轻松将自己的文件上传到网盘上，并可跨终端随时随地查看和分享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zh-CN" altLang="en-US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 smtClean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云存储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——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百度网盘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6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任务要点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寻找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网盘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资源。</a:t>
            </a:r>
            <a:endParaRPr lang="zh-CN" altLang="en-US" sz="2400" dirty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使用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百度网盘备份自己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资源。</a:t>
            </a:r>
            <a:endParaRPr lang="zh-CN" altLang="en-US" sz="2400" dirty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分享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资源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链接。</a:t>
            </a:r>
            <a:endParaRPr lang="zh-CN" altLang="en-US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云存储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——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百度网盘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36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291</TotalTime>
  <Words>891</Words>
  <Application>Microsoft Office PowerPoint</Application>
  <PresentationFormat>全屏显示(4:3)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聚合</vt:lpstr>
      <vt:lpstr>项目6  文件下载与云存储工具</vt:lpstr>
      <vt:lpstr>项目6  文件下载与云存储工具</vt:lpstr>
      <vt:lpstr>任务1　文件下载——迅雷</vt:lpstr>
      <vt:lpstr>任务1　文件下载——迅雷</vt:lpstr>
      <vt:lpstr>任务1　文件下载——迅雷</vt:lpstr>
      <vt:lpstr>任务1　文件下载——迅雷</vt:lpstr>
      <vt:lpstr>任务1　文件下载——迅雷</vt:lpstr>
      <vt:lpstr>任务2　云存储——百度网盘</vt:lpstr>
      <vt:lpstr>任务2　云存储——百度网盘</vt:lpstr>
      <vt:lpstr>任务2　云存储——百度网盘</vt:lpstr>
      <vt:lpstr>任务2　云存储——百度网盘</vt:lpstr>
      <vt:lpstr>任务2　云存储——百度网盘</vt:lpstr>
      <vt:lpstr>项目6  文件下载与云存储工具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项目3 文件管理工具</dc:title>
  <dc:creator>Microsoft</dc:creator>
  <cp:lastModifiedBy>oliver</cp:lastModifiedBy>
  <cp:revision>32</cp:revision>
  <dcterms:created xsi:type="dcterms:W3CDTF">2018-07-03T11:46:00Z</dcterms:created>
  <dcterms:modified xsi:type="dcterms:W3CDTF">2018-07-26T08:02:02Z</dcterms:modified>
</cp:coreProperties>
</file>